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1" r:id="rId2"/>
  </p:sldMasterIdLst>
  <p:notesMasterIdLst>
    <p:notesMasterId r:id="rId13"/>
  </p:notesMasterIdLst>
  <p:sldIdLst>
    <p:sldId id="256" r:id="rId3"/>
    <p:sldId id="300" r:id="rId4"/>
    <p:sldId id="323" r:id="rId5"/>
    <p:sldId id="260" r:id="rId6"/>
    <p:sldId id="328" r:id="rId7"/>
    <p:sldId id="258" r:id="rId8"/>
    <p:sldId id="301" r:id="rId9"/>
    <p:sldId id="326" r:id="rId10"/>
    <p:sldId id="329" r:id="rId11"/>
    <p:sldId id="322" r:id="rId12"/>
  </p:sldIdLst>
  <p:sldSz cx="24384000" cy="13716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18288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000000"/>
        </a:solidFill>
        <a:effectLst/>
        <a:uFillTx/>
        <a:latin typeface="+mn-lt"/>
        <a:ea typeface="+mn-ea"/>
        <a:cs typeface="+mn-cs"/>
        <a:sym typeface="Calibri"/>
      </a:defRPr>
    </a:lvl1pPr>
    <a:lvl2pPr marL="0" marR="0" indent="457200" algn="l" defTabSz="18288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000000"/>
        </a:solidFill>
        <a:effectLst/>
        <a:uFillTx/>
        <a:latin typeface="+mn-lt"/>
        <a:ea typeface="+mn-ea"/>
        <a:cs typeface="+mn-cs"/>
        <a:sym typeface="Calibri"/>
      </a:defRPr>
    </a:lvl2pPr>
    <a:lvl3pPr marL="0" marR="0" indent="914400" algn="l" defTabSz="18288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000000"/>
        </a:solidFill>
        <a:effectLst/>
        <a:uFillTx/>
        <a:latin typeface="+mn-lt"/>
        <a:ea typeface="+mn-ea"/>
        <a:cs typeface="+mn-cs"/>
        <a:sym typeface="Calibri"/>
      </a:defRPr>
    </a:lvl3pPr>
    <a:lvl4pPr marL="0" marR="0" indent="1371600" algn="l" defTabSz="18288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000000"/>
        </a:solidFill>
        <a:effectLst/>
        <a:uFillTx/>
        <a:latin typeface="+mn-lt"/>
        <a:ea typeface="+mn-ea"/>
        <a:cs typeface="+mn-cs"/>
        <a:sym typeface="Calibri"/>
      </a:defRPr>
    </a:lvl4pPr>
    <a:lvl5pPr marL="0" marR="0" indent="1828800" algn="l" defTabSz="18288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000000"/>
        </a:solidFill>
        <a:effectLst/>
        <a:uFillTx/>
        <a:latin typeface="+mn-lt"/>
        <a:ea typeface="+mn-ea"/>
        <a:cs typeface="+mn-cs"/>
        <a:sym typeface="Calibri"/>
      </a:defRPr>
    </a:lvl5pPr>
    <a:lvl6pPr marL="0" marR="0" indent="2286000" algn="l" defTabSz="18288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000000"/>
        </a:solidFill>
        <a:effectLst/>
        <a:uFillTx/>
        <a:latin typeface="+mn-lt"/>
        <a:ea typeface="+mn-ea"/>
        <a:cs typeface="+mn-cs"/>
        <a:sym typeface="Calibri"/>
      </a:defRPr>
    </a:lvl6pPr>
    <a:lvl7pPr marL="0" marR="0" indent="2743200" algn="l" defTabSz="18288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000000"/>
        </a:solidFill>
        <a:effectLst/>
        <a:uFillTx/>
        <a:latin typeface="+mn-lt"/>
        <a:ea typeface="+mn-ea"/>
        <a:cs typeface="+mn-cs"/>
        <a:sym typeface="Calibri"/>
      </a:defRPr>
    </a:lvl7pPr>
    <a:lvl8pPr marL="0" marR="0" indent="3200400" algn="l" defTabSz="18288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000000"/>
        </a:solidFill>
        <a:effectLst/>
        <a:uFillTx/>
        <a:latin typeface="+mn-lt"/>
        <a:ea typeface="+mn-ea"/>
        <a:cs typeface="+mn-cs"/>
        <a:sym typeface="Calibri"/>
      </a:defRPr>
    </a:lvl8pPr>
    <a:lvl9pPr marL="0" marR="0" indent="3657600" algn="l" defTabSz="18288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000000"/>
        </a:solidFill>
        <a:effectLst/>
        <a:uFillTx/>
        <a:latin typeface="+mn-lt"/>
        <a:ea typeface="+mn-ea"/>
        <a:cs typeface="+mn-cs"/>
        <a:sym typeface="Calibri"/>
      </a:defRPr>
    </a:lvl9pPr>
  </p:defaultTextStyle>
  <p:extLst>
    <p:ext uri="{EFAFB233-063F-42B5-8137-9DF3F51BA10A}">
      <p15:sldGuideLst xmlns:p15="http://schemas.microsoft.com/office/powerpoint/2012/main">
        <p15:guide id="1" orient="horz" pos="4320" userDrawn="1">
          <p15:clr>
            <a:srgbClr val="A4A3A4"/>
          </p15:clr>
        </p15:guide>
        <p15:guide id="2" pos="7657"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39CF6"/>
    <a:srgbClr val="909292"/>
    <a:srgbClr val="1A1A1A"/>
    <a:srgbClr val="D7E3BD"/>
    <a:srgbClr val="FFE9E4"/>
    <a:srgbClr val="FFE8DE"/>
    <a:srgbClr val="0982B5"/>
    <a:srgbClr val="EFFFEA"/>
    <a:srgbClr val="BAE3AF"/>
    <a:srgbClr val="C0E3B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DD4EA"/>
          </a:solidFill>
        </a:fill>
      </a:tcStyle>
    </a:wholeTbl>
    <a:band2H>
      <a:tcTxStyle/>
      <a:tcStyle>
        <a:tcBdr/>
        <a:fill>
          <a:solidFill>
            <a:srgbClr val="E8EBF5"/>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508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508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E0E0E0"/>
          </a:solidFill>
        </a:fill>
      </a:tcStyle>
    </a:wholeTbl>
    <a:band2H>
      <a:tcTxStyle/>
      <a:tcStyle>
        <a:tcBdr/>
        <a:fill>
          <a:solidFill>
            <a:srgbClr val="F0F0F0"/>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508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508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4E2CE"/>
          </a:solidFill>
        </a:fill>
      </a:tcStyle>
    </a:wholeTbl>
    <a:band2H>
      <a:tcTxStyle/>
      <a:tcStyle>
        <a:tcBdr/>
        <a:fill>
          <a:solidFill>
            <a:srgbClr val="EBF1E8"/>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508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508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inor">
          <a:srgbClr val="000000"/>
        </a:fontRef>
        <a:srgbClr val="000000"/>
      </a:tcTxStyle>
      <a:tcStyle>
        <a:tcBdr>
          <a:left>
            <a:ln w="12700" cap="flat">
              <a:noFill/>
              <a:miter lim="400000"/>
            </a:ln>
          </a:left>
          <a:right>
            <a:ln w="12700" cap="flat">
              <a:noFill/>
              <a:miter lim="400000"/>
            </a:ln>
          </a:right>
          <a:top>
            <a:ln w="635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in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508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508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635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30"/>
  </p:normalViewPr>
  <p:slideViewPr>
    <p:cSldViewPr snapToGrid="0">
      <p:cViewPr varScale="1">
        <p:scale>
          <a:sx n="38" d="100"/>
          <a:sy n="38" d="100"/>
        </p:scale>
        <p:origin x="498" y="54"/>
      </p:cViewPr>
      <p:guideLst>
        <p:guide orient="horz" pos="4320"/>
        <p:guide pos="7657"/>
      </p:guideLst>
    </p:cSldViewPr>
  </p:slideViewPr>
  <p:notesTextViewPr>
    <p:cViewPr>
      <p:scale>
        <a:sx n="1" d="1"/>
        <a:sy n="1" d="1"/>
      </p:scale>
      <p:origin x="0" y="0"/>
    </p:cViewPr>
  </p:notesTextViewPr>
  <p:sorterViewPr>
    <p:cViewPr>
      <p:scale>
        <a:sx n="80" d="100"/>
        <a:sy n="8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notesMaster" Target="notesMasters/notesMaster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viewProps" Target="viewProp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0" name="Shape 140"/>
          <p:cNvSpPr>
            <a:spLocks noGrp="1" noRot="1" noChangeAspect="1"/>
          </p:cNvSpPr>
          <p:nvPr>
            <p:ph type="sldImg"/>
          </p:nvPr>
        </p:nvSpPr>
        <p:spPr>
          <a:xfrm>
            <a:off x="1143000" y="685800"/>
            <a:ext cx="4572000" cy="3429000"/>
          </a:xfrm>
          <a:prstGeom prst="rect">
            <a:avLst/>
          </a:prstGeom>
        </p:spPr>
        <p:txBody>
          <a:bodyPr/>
          <a:lstStyle/>
          <a:p>
            <a:endParaRPr/>
          </a:p>
        </p:txBody>
      </p:sp>
      <p:sp>
        <p:nvSpPr>
          <p:cNvPr id="141" name="Shape 141"/>
          <p:cNvSpPr>
            <a:spLocks noGrp="1"/>
          </p:cNvSpPr>
          <p:nvPr>
            <p:ph type="body" sz="quarter" idx="1"/>
          </p:nvPr>
        </p:nvSpPr>
        <p:spPr>
          <a:xfrm>
            <a:off x="914400" y="4343400"/>
            <a:ext cx="5029200" cy="4114800"/>
          </a:xfrm>
          <a:prstGeom prst="rect">
            <a:avLst/>
          </a:prstGeom>
        </p:spPr>
        <p:txBody>
          <a:bodyPr/>
          <a:lstStyle/>
          <a:p>
            <a:endParaRPr/>
          </a:p>
        </p:txBody>
      </p:sp>
    </p:spTree>
    <p:extLst>
      <p:ext uri="{BB962C8B-B14F-4D97-AF65-F5344CB8AC3E}">
        <p14:creationId xmlns:p14="http://schemas.microsoft.com/office/powerpoint/2010/main" val="3369788180"/>
      </p:ext>
    </p:extLst>
  </p:cSld>
  <p:clrMap bg1="lt1" tx1="dk1" bg2="lt2" tx2="dk2" accent1="accent1" accent2="accent2" accent3="accent3" accent4="accent4" accent5="accent5" accent6="accent6" hlink="hlink" folHlink="folHlink"/>
  <p:notesStyle>
    <a:lvl1pPr defTabSz="1828800" latinLnBrk="0">
      <a:defRPr sz="2200">
        <a:latin typeface="+mn-lt"/>
        <a:ea typeface="+mn-ea"/>
        <a:cs typeface="+mn-cs"/>
        <a:sym typeface="Calibri"/>
      </a:defRPr>
    </a:lvl1pPr>
    <a:lvl2pPr indent="228600" defTabSz="1828800" latinLnBrk="0">
      <a:defRPr sz="2200">
        <a:latin typeface="+mn-lt"/>
        <a:ea typeface="+mn-ea"/>
        <a:cs typeface="+mn-cs"/>
        <a:sym typeface="Calibri"/>
      </a:defRPr>
    </a:lvl2pPr>
    <a:lvl3pPr indent="457200" defTabSz="1828800" latinLnBrk="0">
      <a:defRPr sz="2200">
        <a:latin typeface="+mn-lt"/>
        <a:ea typeface="+mn-ea"/>
        <a:cs typeface="+mn-cs"/>
        <a:sym typeface="Calibri"/>
      </a:defRPr>
    </a:lvl3pPr>
    <a:lvl4pPr indent="685800" defTabSz="1828800" latinLnBrk="0">
      <a:defRPr sz="2200">
        <a:latin typeface="+mn-lt"/>
        <a:ea typeface="+mn-ea"/>
        <a:cs typeface="+mn-cs"/>
        <a:sym typeface="Calibri"/>
      </a:defRPr>
    </a:lvl4pPr>
    <a:lvl5pPr indent="914400" defTabSz="1828800" latinLnBrk="0">
      <a:defRPr sz="2200">
        <a:latin typeface="+mn-lt"/>
        <a:ea typeface="+mn-ea"/>
        <a:cs typeface="+mn-cs"/>
        <a:sym typeface="Calibri"/>
      </a:defRPr>
    </a:lvl5pPr>
    <a:lvl6pPr indent="1143000" defTabSz="1828800" latinLnBrk="0">
      <a:defRPr sz="2200">
        <a:latin typeface="+mn-lt"/>
        <a:ea typeface="+mn-ea"/>
        <a:cs typeface="+mn-cs"/>
        <a:sym typeface="Calibri"/>
      </a:defRPr>
    </a:lvl6pPr>
    <a:lvl7pPr indent="1371600" defTabSz="1828800" latinLnBrk="0">
      <a:defRPr sz="2200">
        <a:latin typeface="+mn-lt"/>
        <a:ea typeface="+mn-ea"/>
        <a:cs typeface="+mn-cs"/>
        <a:sym typeface="Calibri"/>
      </a:defRPr>
    </a:lvl7pPr>
    <a:lvl8pPr indent="1600200" defTabSz="1828800" latinLnBrk="0">
      <a:defRPr sz="2200">
        <a:latin typeface="+mn-lt"/>
        <a:ea typeface="+mn-ea"/>
        <a:cs typeface="+mn-cs"/>
        <a:sym typeface="Calibri"/>
      </a:defRPr>
    </a:lvl8pPr>
    <a:lvl9pPr indent="1828800" defTabSz="1828800" latinLnBrk="0">
      <a:defRPr sz="2200">
        <a:latin typeface="+mn-lt"/>
        <a:ea typeface="+mn-ea"/>
        <a:cs typeface="+mn-cs"/>
        <a:sym typeface="Calibri"/>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3814999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 name="Shape 176"/>
          <p:cNvSpPr>
            <a:spLocks noGrp="1" noRot="1" noChangeAspect="1"/>
          </p:cNvSpPr>
          <p:nvPr>
            <p:ph type="sldImg"/>
          </p:nvPr>
        </p:nvSpPr>
        <p:spPr>
          <a:xfrm>
            <a:off x="381000" y="685800"/>
            <a:ext cx="6096000" cy="3429000"/>
          </a:xfrm>
          <a:prstGeom prst="rect">
            <a:avLst/>
          </a:prstGeom>
        </p:spPr>
        <p:txBody>
          <a:bodyPr/>
          <a:lstStyle/>
          <a:p>
            <a:endParaRPr/>
          </a:p>
        </p:txBody>
      </p:sp>
      <p:sp>
        <p:nvSpPr>
          <p:cNvPr id="177" name="Shape 177"/>
          <p:cNvSpPr>
            <a:spLocks noGrp="1"/>
          </p:cNvSpPr>
          <p:nvPr>
            <p:ph type="body" sz="quarter" idx="1"/>
          </p:nvPr>
        </p:nvSpPr>
        <p:spPr>
          <a:prstGeom prst="rect">
            <a:avLst/>
          </a:prstGeom>
        </p:spPr>
        <p:txBody>
          <a:bodyPr/>
          <a:lstStyle/>
          <a:p>
            <a:pPr indent="457200" defTabSz="457200">
              <a:lnSpc>
                <a:spcPct val="117999"/>
              </a:lnSpc>
            </a:pPr>
            <a:r>
              <a:rPr dirty="0" err="1"/>
              <a:t>Sí</a:t>
            </a:r>
            <a:r>
              <a:rPr dirty="0"/>
              <a:t>, </a:t>
            </a:r>
            <a:r>
              <a:rPr dirty="0" err="1"/>
              <a:t>somos</a:t>
            </a:r>
            <a:r>
              <a:rPr dirty="0"/>
              <a:t> </a:t>
            </a:r>
            <a:r>
              <a:rPr dirty="0" err="1"/>
              <a:t>más</a:t>
            </a:r>
            <a:r>
              <a:rPr dirty="0"/>
              <a:t> de 7 mil </a:t>
            </a:r>
            <a:r>
              <a:rPr dirty="0" err="1"/>
              <a:t>millones</a:t>
            </a:r>
            <a:r>
              <a:rPr dirty="0"/>
              <a:t> de personas </a:t>
            </a:r>
            <a:r>
              <a:rPr dirty="0" err="1"/>
              <a:t>en</a:t>
            </a:r>
            <a:r>
              <a:rPr dirty="0"/>
              <a:t> el </a:t>
            </a:r>
            <a:r>
              <a:rPr dirty="0" err="1"/>
              <a:t>planeta</a:t>
            </a:r>
            <a:r>
              <a:rPr dirty="0"/>
              <a:t> y entre </a:t>
            </a:r>
            <a:r>
              <a:rPr dirty="0" err="1"/>
              <a:t>estos</a:t>
            </a:r>
            <a:r>
              <a:rPr dirty="0"/>
              <a:t> 225 </a:t>
            </a:r>
            <a:r>
              <a:rPr dirty="0" err="1"/>
              <a:t>millones</a:t>
            </a:r>
            <a:r>
              <a:rPr dirty="0"/>
              <a:t>, el 3.2% </a:t>
            </a:r>
            <a:r>
              <a:rPr dirty="0" err="1"/>
              <a:t>vive</a:t>
            </a:r>
            <a:r>
              <a:rPr dirty="0"/>
              <a:t> </a:t>
            </a:r>
            <a:r>
              <a:rPr dirty="0" err="1"/>
              <a:t>fuera</a:t>
            </a:r>
            <a:r>
              <a:rPr dirty="0"/>
              <a:t> de </a:t>
            </a:r>
            <a:r>
              <a:rPr dirty="0" err="1"/>
              <a:t>nuestros</a:t>
            </a:r>
            <a:r>
              <a:rPr dirty="0"/>
              <a:t> </a:t>
            </a:r>
            <a:r>
              <a:rPr dirty="0" err="1"/>
              <a:t>países</a:t>
            </a:r>
            <a:r>
              <a:rPr dirty="0"/>
              <a:t> de </a:t>
            </a:r>
            <a:r>
              <a:rPr dirty="0" err="1"/>
              <a:t>origen</a:t>
            </a:r>
            <a:r>
              <a:rPr dirty="0"/>
              <a:t>. ¡</a:t>
            </a:r>
            <a:r>
              <a:rPr dirty="0" err="1"/>
              <a:t>Afectando</a:t>
            </a:r>
            <a:r>
              <a:rPr dirty="0"/>
              <a:t> no solo a los que </a:t>
            </a:r>
            <a:r>
              <a:rPr dirty="0" err="1"/>
              <a:t>viajan</a:t>
            </a:r>
            <a:r>
              <a:rPr dirty="0"/>
              <a:t>, </a:t>
            </a:r>
            <a:r>
              <a:rPr dirty="0" err="1"/>
              <a:t>sino</a:t>
            </a:r>
            <a:r>
              <a:rPr dirty="0"/>
              <a:t> </a:t>
            </a:r>
            <a:r>
              <a:rPr dirty="0" err="1"/>
              <a:t>también</a:t>
            </a:r>
            <a:r>
              <a:rPr dirty="0"/>
              <a:t> a las </a:t>
            </a:r>
            <a:r>
              <a:rPr dirty="0" err="1"/>
              <a:t>comunidades</a:t>
            </a:r>
            <a:r>
              <a:rPr dirty="0"/>
              <a:t> de </a:t>
            </a:r>
            <a:r>
              <a:rPr dirty="0" err="1"/>
              <a:t>acogida</a:t>
            </a:r>
            <a:r>
              <a:rPr dirty="0"/>
              <a:t> y a las que </a:t>
            </a:r>
            <a:r>
              <a:rPr dirty="0" err="1"/>
              <a:t>quedan</a:t>
            </a:r>
            <a:r>
              <a:rPr dirty="0"/>
              <a:t> </a:t>
            </a:r>
            <a:r>
              <a:rPr dirty="0" err="1"/>
              <a:t>atrás</a:t>
            </a:r>
            <a:r>
              <a:rPr dirty="0"/>
              <a:t>! </a:t>
            </a:r>
            <a:r>
              <a:rPr dirty="0" err="1"/>
              <a:t>Remesas</a:t>
            </a:r>
            <a:r>
              <a:rPr dirty="0"/>
              <a:t> </a:t>
            </a:r>
            <a:r>
              <a:rPr dirty="0" err="1"/>
              <a:t>monetarias</a:t>
            </a:r>
            <a:r>
              <a:rPr dirty="0"/>
              <a:t> o </a:t>
            </a:r>
            <a:r>
              <a:rPr dirty="0" err="1"/>
              <a:t>culturales</a:t>
            </a:r>
            <a:r>
              <a:rPr dirty="0"/>
              <a:t>. </a:t>
            </a:r>
          </a:p>
          <a:p>
            <a:pPr indent="457200" defTabSz="457200">
              <a:lnSpc>
                <a:spcPct val="117999"/>
              </a:lnSpc>
            </a:pPr>
            <a:endParaRPr dirty="0"/>
          </a:p>
          <a:p>
            <a:pPr indent="457200" defTabSz="457200">
              <a:lnSpc>
                <a:spcPct val="117999"/>
              </a:lnSpc>
            </a:pPr>
            <a:r>
              <a:rPr dirty="0"/>
              <a:t>Amor y </a:t>
            </a:r>
            <a:r>
              <a:rPr dirty="0" err="1"/>
              <a:t>trabajo</a:t>
            </a:r>
            <a:endParaRPr dirty="0"/>
          </a:p>
          <a:p>
            <a:pPr indent="457200" defTabSz="457200">
              <a:lnSpc>
                <a:spcPct val="117999"/>
              </a:lnSpc>
            </a:pPr>
            <a:r>
              <a:rPr dirty="0" err="1"/>
              <a:t>Mayores</a:t>
            </a:r>
            <a:r>
              <a:rPr dirty="0"/>
              <a:t> </a:t>
            </a:r>
            <a:r>
              <a:rPr dirty="0" err="1"/>
              <a:t>flujos</a:t>
            </a:r>
            <a:r>
              <a:rPr dirty="0"/>
              <a:t> </a:t>
            </a:r>
            <a:r>
              <a:rPr dirty="0" err="1"/>
              <a:t>internos</a:t>
            </a:r>
            <a:endParaRPr dirty="0"/>
          </a:p>
          <a:p>
            <a:pPr indent="457200" defTabSz="457200">
              <a:lnSpc>
                <a:spcPct val="117999"/>
              </a:lnSpc>
            </a:pPr>
            <a:r>
              <a:rPr dirty="0" err="1"/>
              <a:t>Dinamismo</a:t>
            </a:r>
            <a:r>
              <a:rPr dirty="0"/>
              <a:t> cultural </a:t>
            </a:r>
          </a:p>
          <a:p>
            <a:pPr indent="457200" defTabSz="457200">
              <a:lnSpc>
                <a:spcPct val="117999"/>
              </a:lnSpc>
            </a:pPr>
            <a:endParaRPr dirty="0"/>
          </a:p>
          <a:p>
            <a:pPr indent="457200" defTabSz="457200">
              <a:lnSpc>
                <a:spcPct val="117999"/>
              </a:lnSpc>
            </a:pPr>
            <a:endParaRPr dirty="0"/>
          </a:p>
          <a:p>
            <a:pPr indent="457200" defTabSz="457200">
              <a:lnSpc>
                <a:spcPct val="117999"/>
              </a:lnSpc>
            </a:pPr>
            <a:endParaRPr dirty="0"/>
          </a:p>
          <a:p>
            <a:pPr indent="457200" defTabSz="457200">
              <a:lnSpc>
                <a:spcPct val="117999"/>
              </a:lnSpc>
            </a:pPr>
            <a:endParaRPr dirty="0"/>
          </a:p>
          <a:p>
            <a:pPr indent="457200" defTabSz="457200">
              <a:lnSpc>
                <a:spcPct val="117999"/>
              </a:lnSpc>
            </a:pPr>
            <a:r>
              <a:rPr dirty="0"/>
              <a:t>Rita </a:t>
            </a:r>
            <a:r>
              <a:rPr dirty="0" err="1"/>
              <a:t>Susmuth</a:t>
            </a:r>
            <a:r>
              <a:rPr dirty="0"/>
              <a:t>, la </a:t>
            </a:r>
            <a:r>
              <a:rPr dirty="0" err="1"/>
              <a:t>fuerza</a:t>
            </a:r>
            <a:r>
              <a:rPr dirty="0"/>
              <a:t> de </a:t>
            </a:r>
            <a:r>
              <a:rPr dirty="0" err="1"/>
              <a:t>nuestras</a:t>
            </a:r>
            <a:r>
              <a:rPr dirty="0"/>
              <a:t> </a:t>
            </a:r>
            <a:r>
              <a:rPr dirty="0" err="1"/>
              <a:t>democracias</a:t>
            </a:r>
            <a:r>
              <a:rPr dirty="0"/>
              <a:t> </a:t>
            </a:r>
            <a:r>
              <a:rPr dirty="0" err="1"/>
              <a:t>depende</a:t>
            </a:r>
            <a:r>
              <a:rPr dirty="0"/>
              <a:t> de </a:t>
            </a:r>
            <a:r>
              <a:rPr dirty="0" err="1"/>
              <a:t>cómo</a:t>
            </a:r>
            <a:r>
              <a:rPr dirty="0"/>
              <a:t> </a:t>
            </a:r>
            <a:r>
              <a:rPr dirty="0" err="1"/>
              <a:t>gestionamos</a:t>
            </a:r>
            <a:r>
              <a:rPr dirty="0"/>
              <a:t> las </a:t>
            </a:r>
            <a:r>
              <a:rPr dirty="0" err="1"/>
              <a:t>diferencias</a:t>
            </a:r>
            <a:r>
              <a:rPr dirty="0"/>
              <a:t>: la </a:t>
            </a:r>
            <a:r>
              <a:rPr dirty="0" err="1"/>
              <a:t>democracia</a:t>
            </a:r>
            <a:r>
              <a:rPr dirty="0"/>
              <a:t> es lo que </a:t>
            </a:r>
            <a:r>
              <a:rPr dirty="0" err="1"/>
              <a:t>hacemos</a:t>
            </a:r>
            <a:r>
              <a:rPr dirty="0"/>
              <a:t> y </a:t>
            </a:r>
            <a:r>
              <a:rPr dirty="0" err="1"/>
              <a:t>construimos</a:t>
            </a:r>
            <a:r>
              <a:rPr dirty="0"/>
              <a:t> golpe por golpe de </a:t>
            </a:r>
            <a:r>
              <a:rPr dirty="0" err="1"/>
              <a:t>nuestras</a:t>
            </a:r>
            <a:r>
              <a:rPr dirty="0"/>
              <a:t> </a:t>
            </a:r>
            <a:r>
              <a:rPr dirty="0" err="1"/>
              <a:t>interacciones</a:t>
            </a:r>
            <a:r>
              <a:rPr dirty="0"/>
              <a:t> </a:t>
            </a:r>
            <a:r>
              <a:rPr dirty="0" err="1"/>
              <a:t>sociales</a:t>
            </a:r>
            <a:r>
              <a:rPr dirty="0"/>
              <a:t>. </a:t>
            </a:r>
            <a:r>
              <a:rPr dirty="0" err="1"/>
              <a:t>Preparar</a:t>
            </a:r>
            <a:r>
              <a:rPr dirty="0"/>
              <a:t> a </a:t>
            </a:r>
            <a:r>
              <a:rPr dirty="0" err="1"/>
              <a:t>nuestros</a:t>
            </a:r>
            <a:r>
              <a:rPr dirty="0"/>
              <a:t> </a:t>
            </a:r>
            <a:r>
              <a:rPr dirty="0" err="1"/>
              <a:t>jóvenes</a:t>
            </a:r>
            <a:r>
              <a:rPr dirty="0"/>
              <a:t> para un </a:t>
            </a:r>
            <a:r>
              <a:rPr dirty="0" err="1"/>
              <a:t>mundo</a:t>
            </a:r>
            <a:r>
              <a:rPr dirty="0"/>
              <a:t> de </a:t>
            </a:r>
            <a:r>
              <a:rPr dirty="0" err="1"/>
              <a:t>diferencia</a:t>
            </a:r>
            <a:r>
              <a:rPr dirty="0"/>
              <a:t> </a:t>
            </a:r>
            <a:r>
              <a:rPr dirty="0" err="1"/>
              <a:t>exige</a:t>
            </a:r>
            <a:r>
              <a:rPr dirty="0"/>
              <a:t> que los </a:t>
            </a:r>
            <a:r>
              <a:rPr dirty="0" err="1"/>
              <a:t>ayudemos</a:t>
            </a:r>
            <a:r>
              <a:rPr dirty="0"/>
              <a:t> a </a:t>
            </a:r>
            <a:r>
              <a:rPr dirty="0" err="1"/>
              <a:t>comprender</a:t>
            </a:r>
            <a:r>
              <a:rPr dirty="0"/>
              <a:t> que, a </a:t>
            </a:r>
            <a:r>
              <a:rPr dirty="0" err="1"/>
              <a:t>medida</a:t>
            </a:r>
            <a:r>
              <a:rPr dirty="0"/>
              <a:t> que me </a:t>
            </a:r>
            <a:r>
              <a:rPr dirty="0" err="1"/>
              <a:t>hago</a:t>
            </a:r>
            <a:r>
              <a:rPr dirty="0"/>
              <a:t> amigo de mi nuevo </a:t>
            </a:r>
            <a:r>
              <a:rPr dirty="0" err="1"/>
              <a:t>vecino</a:t>
            </a:r>
            <a:r>
              <a:rPr dirty="0"/>
              <a:t>, Saul, </a:t>
            </a:r>
            <a:r>
              <a:rPr dirty="0" err="1"/>
              <a:t>nos</a:t>
            </a:r>
            <a:r>
              <a:rPr dirty="0"/>
              <a:t> </a:t>
            </a:r>
            <a:r>
              <a:rPr dirty="0" err="1"/>
              <a:t>encontramos</a:t>
            </a:r>
            <a:r>
              <a:rPr dirty="0"/>
              <a:t> </a:t>
            </a:r>
            <a:r>
              <a:rPr dirty="0" err="1"/>
              <a:t>como</a:t>
            </a:r>
            <a:r>
              <a:rPr dirty="0"/>
              <a:t> </a:t>
            </a:r>
            <a:r>
              <a:rPr dirty="0" err="1"/>
              <a:t>seres</a:t>
            </a:r>
            <a:r>
              <a:rPr dirty="0"/>
              <a:t> </a:t>
            </a:r>
            <a:r>
              <a:rPr dirty="0" err="1"/>
              <a:t>humanos</a:t>
            </a:r>
            <a:r>
              <a:rPr dirty="0"/>
              <a:t> y </a:t>
            </a:r>
            <a:r>
              <a:rPr dirty="0" err="1"/>
              <a:t>existimos</a:t>
            </a:r>
            <a:r>
              <a:rPr dirty="0"/>
              <a:t> </a:t>
            </a:r>
            <a:r>
              <a:rPr dirty="0" err="1"/>
              <a:t>en</a:t>
            </a:r>
            <a:r>
              <a:rPr dirty="0"/>
              <a:t> el </a:t>
            </a:r>
            <a:r>
              <a:rPr dirty="0" err="1"/>
              <a:t>contexto</a:t>
            </a:r>
            <a:r>
              <a:rPr dirty="0"/>
              <a:t> </a:t>
            </a:r>
            <a:r>
              <a:rPr dirty="0" err="1"/>
              <a:t>más</a:t>
            </a:r>
            <a:r>
              <a:rPr dirty="0"/>
              <a:t> </a:t>
            </a:r>
            <a:r>
              <a:rPr dirty="0" err="1"/>
              <a:t>amplio</a:t>
            </a:r>
            <a:r>
              <a:rPr dirty="0"/>
              <a:t> de los </a:t>
            </a:r>
            <a:r>
              <a:rPr dirty="0" err="1"/>
              <a:t>movimientos</a:t>
            </a:r>
            <a:r>
              <a:rPr dirty="0"/>
              <a:t> </a:t>
            </a:r>
            <a:r>
              <a:rPr dirty="0" err="1"/>
              <a:t>migratorios</a:t>
            </a:r>
            <a:r>
              <a:rPr dirty="0"/>
              <a:t> </a:t>
            </a:r>
            <a:r>
              <a:rPr dirty="0" err="1"/>
              <a:t>masivos</a:t>
            </a:r>
            <a:r>
              <a:rPr dirty="0"/>
              <a:t>.</a:t>
            </a:r>
          </a:p>
          <a:p>
            <a:pPr indent="457200" defTabSz="457200">
              <a:lnSpc>
                <a:spcPct val="117999"/>
              </a:lnSpc>
            </a:pPr>
            <a:endParaRPr dirty="0"/>
          </a:p>
          <a:p>
            <a:pPr indent="457200" defTabSz="457200">
              <a:lnSpc>
                <a:spcPct val="117999"/>
              </a:lnSpc>
            </a:pPr>
            <a:r>
              <a:rPr dirty="0"/>
              <a:t>No </a:t>
            </a:r>
            <a:r>
              <a:rPr dirty="0" err="1"/>
              <a:t>podemos</a:t>
            </a:r>
            <a:r>
              <a:rPr dirty="0"/>
              <a:t> </a:t>
            </a:r>
            <a:r>
              <a:rPr dirty="0" err="1"/>
              <a:t>controlar</a:t>
            </a:r>
            <a:r>
              <a:rPr dirty="0"/>
              <a:t> </a:t>
            </a:r>
            <a:r>
              <a:rPr dirty="0" err="1"/>
              <a:t>nuestra</a:t>
            </a:r>
            <a:r>
              <a:rPr dirty="0"/>
              <a:t> </a:t>
            </a:r>
            <a:r>
              <a:rPr dirty="0" err="1"/>
              <a:t>educación</a:t>
            </a:r>
            <a:r>
              <a:rPr dirty="0"/>
              <a:t> </a:t>
            </a:r>
            <a:r>
              <a:rPr dirty="0" err="1"/>
              <a:t>cívica</a:t>
            </a:r>
            <a:r>
              <a:rPr dirty="0"/>
              <a:t> </a:t>
            </a:r>
            <a:r>
              <a:rPr dirty="0" err="1"/>
              <a:t>en</a:t>
            </a:r>
            <a:r>
              <a:rPr dirty="0"/>
              <a:t> la </a:t>
            </a:r>
            <a:r>
              <a:rPr dirty="0" err="1"/>
              <a:t>puerta</a:t>
            </a:r>
            <a:r>
              <a:rPr dirty="0"/>
              <a:t>. No </a:t>
            </a:r>
            <a:r>
              <a:rPr dirty="0" err="1"/>
              <a:t>podemos</a:t>
            </a:r>
            <a:r>
              <a:rPr dirty="0"/>
              <a:t> </a:t>
            </a:r>
            <a:r>
              <a:rPr dirty="0" err="1"/>
              <a:t>encerrar</a:t>
            </a:r>
            <a:r>
              <a:rPr dirty="0"/>
              <a:t> a </a:t>
            </a:r>
            <a:r>
              <a:rPr dirty="0" err="1"/>
              <a:t>aquellos</a:t>
            </a:r>
            <a:r>
              <a:rPr dirty="0"/>
              <a:t> que son </a:t>
            </a:r>
            <a:r>
              <a:rPr dirty="0" err="1"/>
              <a:t>diferentes</a:t>
            </a:r>
            <a:r>
              <a:rPr dirty="0"/>
              <a:t> de las </a:t>
            </a:r>
            <a:r>
              <a:rPr dirty="0" err="1"/>
              <a:t>normas</a:t>
            </a:r>
            <a:r>
              <a:rPr dirty="0"/>
              <a:t> de civismo.232 million migrants “pulled &amp; pushed” by economic opportunity, global inequality, political instability, climate change, war.</a:t>
            </a:r>
          </a:p>
          <a:p>
            <a:pPr indent="457200" defTabSz="457200">
              <a:lnSpc>
                <a:spcPct val="117999"/>
              </a:lnSpc>
            </a:pPr>
            <a:endParaRPr dirty="0"/>
          </a:p>
          <a:p>
            <a:pPr indent="457200" defTabSz="457200">
              <a:lnSpc>
                <a:spcPct val="117999"/>
              </a:lnSpc>
            </a:pPr>
            <a:endParaRPr dirty="0"/>
          </a:p>
          <a:p>
            <a:pPr indent="457200" defTabSz="457200">
              <a:lnSpc>
                <a:spcPct val="117999"/>
              </a:lnSpc>
            </a:pPr>
            <a:r>
              <a:rPr dirty="0"/>
              <a:t>Yes we are </a:t>
            </a:r>
            <a:r>
              <a:rPr b="1" dirty="0">
                <a:latin typeface="+mj-lt"/>
                <a:ea typeface="+mj-ea"/>
                <a:cs typeface="+mj-cs"/>
                <a:sym typeface="Helvetica"/>
              </a:rPr>
              <a:t>above 7 billion people </a:t>
            </a:r>
            <a:r>
              <a:rPr dirty="0"/>
              <a:t>on the planet and among these </a:t>
            </a:r>
            <a:r>
              <a:rPr b="1" dirty="0">
                <a:latin typeface="+mj-lt"/>
                <a:ea typeface="+mj-ea"/>
                <a:cs typeface="+mj-cs"/>
                <a:sym typeface="Helvetica"/>
              </a:rPr>
              <a:t>323 million 3.2% </a:t>
            </a:r>
            <a:r>
              <a:rPr dirty="0"/>
              <a:t>are living outside of our countries of origins. Affecting not only those who travel but also hosting communities and the communities left behind! Monetary or cultural remittances. </a:t>
            </a:r>
          </a:p>
          <a:p>
            <a:pPr indent="457200" defTabSz="457200">
              <a:lnSpc>
                <a:spcPct val="117999"/>
              </a:lnSpc>
            </a:pPr>
            <a:endParaRPr dirty="0"/>
          </a:p>
          <a:p>
            <a:pPr indent="457200" defTabSz="457200">
              <a:lnSpc>
                <a:spcPct val="117999"/>
              </a:lnSpc>
              <a:defRPr b="1">
                <a:latin typeface="+mj-lt"/>
                <a:ea typeface="+mj-ea"/>
                <a:cs typeface="+mj-cs"/>
                <a:sym typeface="Helvetica"/>
              </a:defRPr>
            </a:pPr>
            <a:r>
              <a:rPr dirty="0"/>
              <a:t>Push pull forces lead people to migrate: 51 Million forced displacement </a:t>
            </a:r>
          </a:p>
          <a:p>
            <a:pPr indent="457200" defTabSz="457200">
              <a:lnSpc>
                <a:spcPct val="117999"/>
              </a:lnSpc>
            </a:pPr>
            <a:endParaRPr dirty="0"/>
          </a:p>
          <a:p>
            <a:pPr indent="457200" defTabSz="457200">
              <a:lnSpc>
                <a:spcPct val="117999"/>
              </a:lnSpc>
            </a:pPr>
            <a:r>
              <a:rPr dirty="0"/>
              <a:t>Rita </a:t>
            </a:r>
            <a:r>
              <a:rPr dirty="0" err="1"/>
              <a:t>Susmuth</a:t>
            </a:r>
            <a:r>
              <a:rPr dirty="0"/>
              <a:t>, </a:t>
            </a:r>
            <a:r>
              <a:rPr b="1" dirty="0">
                <a:latin typeface="+mj-lt"/>
                <a:ea typeface="+mj-ea"/>
                <a:cs typeface="+mj-cs"/>
                <a:sym typeface="Helvetica"/>
              </a:rPr>
              <a:t>the strength of our democracies </a:t>
            </a:r>
            <a:r>
              <a:rPr dirty="0"/>
              <a:t>depends on how we manage difference- Democracy is what we do and construct in the  blow by blow  of our social interactions. Preparing our youth for a world of difference demands that we help them understand that as I befriend my new neighbor Saul, we meet as human beings and exist in the broader context of mass migratory movements. </a:t>
            </a:r>
          </a:p>
          <a:p>
            <a:pPr indent="457200" defTabSz="457200">
              <a:lnSpc>
                <a:spcPct val="117999"/>
              </a:lnSpc>
            </a:pPr>
            <a:endParaRPr dirty="0"/>
          </a:p>
          <a:p>
            <a:pPr indent="457200" defTabSz="457200">
              <a:lnSpc>
                <a:spcPct val="117999"/>
              </a:lnSpc>
            </a:pPr>
            <a:r>
              <a:rPr dirty="0"/>
              <a:t>We cannot check our civics at the door. We can not bracket those who are different away from the norms civility. </a:t>
            </a:r>
          </a:p>
          <a:p>
            <a:pPr indent="457200" defTabSz="457200">
              <a:lnSpc>
                <a:spcPct val="117999"/>
              </a:lnSpc>
            </a:pPr>
            <a:endParaRPr dirty="0"/>
          </a:p>
          <a:p>
            <a:pPr indent="457200" defTabSz="457200">
              <a:lnSpc>
                <a:spcPct val="117999"/>
              </a:lnSpc>
            </a:pPr>
            <a:r>
              <a:rPr dirty="0" err="1"/>
              <a:t>Sí</a:t>
            </a:r>
            <a:r>
              <a:rPr dirty="0"/>
              <a:t>, </a:t>
            </a:r>
            <a:r>
              <a:rPr dirty="0" err="1"/>
              <a:t>somos</a:t>
            </a:r>
            <a:r>
              <a:rPr dirty="0"/>
              <a:t> </a:t>
            </a:r>
            <a:r>
              <a:rPr dirty="0" err="1"/>
              <a:t>más</a:t>
            </a:r>
            <a:r>
              <a:rPr dirty="0"/>
              <a:t> de 7 mil </a:t>
            </a:r>
            <a:r>
              <a:rPr dirty="0" err="1"/>
              <a:t>millones</a:t>
            </a:r>
            <a:r>
              <a:rPr dirty="0"/>
              <a:t> de personas </a:t>
            </a:r>
            <a:r>
              <a:rPr dirty="0" err="1"/>
              <a:t>en</a:t>
            </a:r>
            <a:r>
              <a:rPr dirty="0"/>
              <a:t> el </a:t>
            </a:r>
            <a:r>
              <a:rPr dirty="0" err="1"/>
              <a:t>planeta</a:t>
            </a:r>
            <a:r>
              <a:rPr dirty="0"/>
              <a:t> y entre </a:t>
            </a:r>
            <a:r>
              <a:rPr dirty="0" err="1"/>
              <a:t>estos</a:t>
            </a:r>
            <a:r>
              <a:rPr dirty="0"/>
              <a:t> 323 </a:t>
            </a:r>
            <a:r>
              <a:rPr dirty="0" err="1"/>
              <a:t>millones</a:t>
            </a:r>
            <a:r>
              <a:rPr dirty="0"/>
              <a:t>, el 3.2% </a:t>
            </a:r>
            <a:r>
              <a:rPr dirty="0" err="1"/>
              <a:t>vive</a:t>
            </a:r>
            <a:r>
              <a:rPr dirty="0"/>
              <a:t> </a:t>
            </a:r>
            <a:r>
              <a:rPr dirty="0" err="1"/>
              <a:t>fuera</a:t>
            </a:r>
            <a:r>
              <a:rPr dirty="0"/>
              <a:t> de </a:t>
            </a:r>
            <a:r>
              <a:rPr dirty="0" err="1"/>
              <a:t>nuestros</a:t>
            </a:r>
            <a:r>
              <a:rPr dirty="0"/>
              <a:t> </a:t>
            </a:r>
            <a:r>
              <a:rPr dirty="0" err="1"/>
              <a:t>países</a:t>
            </a:r>
            <a:r>
              <a:rPr dirty="0"/>
              <a:t> de </a:t>
            </a:r>
            <a:r>
              <a:rPr dirty="0" err="1"/>
              <a:t>origen</a:t>
            </a:r>
            <a:r>
              <a:rPr dirty="0"/>
              <a:t>. ¡</a:t>
            </a:r>
            <a:r>
              <a:rPr dirty="0" err="1"/>
              <a:t>Afectando</a:t>
            </a:r>
            <a:r>
              <a:rPr dirty="0"/>
              <a:t> no solo a los que </a:t>
            </a:r>
            <a:r>
              <a:rPr dirty="0" err="1"/>
              <a:t>viajan</a:t>
            </a:r>
            <a:r>
              <a:rPr dirty="0"/>
              <a:t>, </a:t>
            </a:r>
            <a:r>
              <a:rPr dirty="0" err="1"/>
              <a:t>sino</a:t>
            </a:r>
            <a:r>
              <a:rPr dirty="0"/>
              <a:t> </a:t>
            </a:r>
            <a:r>
              <a:rPr dirty="0" err="1"/>
              <a:t>también</a:t>
            </a:r>
            <a:r>
              <a:rPr dirty="0"/>
              <a:t> a las </a:t>
            </a:r>
            <a:r>
              <a:rPr dirty="0" err="1"/>
              <a:t>comunidades</a:t>
            </a:r>
            <a:r>
              <a:rPr dirty="0"/>
              <a:t> de </a:t>
            </a:r>
            <a:r>
              <a:rPr dirty="0" err="1"/>
              <a:t>acogida</a:t>
            </a:r>
            <a:r>
              <a:rPr dirty="0"/>
              <a:t> y a las que </a:t>
            </a:r>
            <a:r>
              <a:rPr dirty="0" err="1"/>
              <a:t>quedan</a:t>
            </a:r>
            <a:r>
              <a:rPr dirty="0"/>
              <a:t> </a:t>
            </a:r>
            <a:r>
              <a:rPr dirty="0" err="1"/>
              <a:t>atrás</a:t>
            </a:r>
            <a:r>
              <a:rPr dirty="0"/>
              <a:t>! </a:t>
            </a:r>
            <a:r>
              <a:rPr dirty="0" err="1"/>
              <a:t>Remesas</a:t>
            </a:r>
            <a:r>
              <a:rPr dirty="0"/>
              <a:t> </a:t>
            </a:r>
            <a:r>
              <a:rPr dirty="0" err="1"/>
              <a:t>monetarias</a:t>
            </a:r>
            <a:r>
              <a:rPr dirty="0"/>
              <a:t> o </a:t>
            </a:r>
            <a:r>
              <a:rPr dirty="0" err="1"/>
              <a:t>culturales</a:t>
            </a:r>
            <a:r>
              <a:rPr dirty="0"/>
              <a:t>.</a:t>
            </a:r>
          </a:p>
          <a:p>
            <a:pPr indent="457200" defTabSz="457200">
              <a:lnSpc>
                <a:spcPct val="117999"/>
              </a:lnSpc>
            </a:pPr>
            <a:endParaRPr dirty="0"/>
          </a:p>
          <a:p>
            <a:pPr indent="457200" defTabSz="457200">
              <a:lnSpc>
                <a:spcPct val="117999"/>
              </a:lnSpc>
            </a:pPr>
            <a:endParaRPr dirty="0"/>
          </a:p>
          <a:p>
            <a:pPr indent="457200" defTabSz="457200">
              <a:lnSpc>
                <a:spcPct val="117999"/>
              </a:lnSpc>
            </a:pPr>
            <a:endParaRPr dirty="0"/>
          </a:p>
          <a:p>
            <a:pPr indent="457200" defTabSz="457200">
              <a:lnSpc>
                <a:spcPct val="117999"/>
              </a:lnSpc>
            </a:pPr>
            <a:r>
              <a:rPr dirty="0"/>
              <a:t>Las </a:t>
            </a:r>
            <a:r>
              <a:rPr dirty="0" err="1"/>
              <a:t>fuerzas</a:t>
            </a:r>
            <a:r>
              <a:rPr dirty="0"/>
              <a:t> de </a:t>
            </a:r>
            <a:r>
              <a:rPr dirty="0" err="1"/>
              <a:t>empuje</a:t>
            </a:r>
            <a:r>
              <a:rPr dirty="0"/>
              <a:t> </a:t>
            </a:r>
            <a:r>
              <a:rPr dirty="0" err="1"/>
              <a:t>empujan</a:t>
            </a:r>
            <a:r>
              <a:rPr dirty="0"/>
              <a:t> a las personas a </a:t>
            </a:r>
            <a:r>
              <a:rPr dirty="0" err="1"/>
              <a:t>migrar</a:t>
            </a:r>
            <a:r>
              <a:rPr dirty="0"/>
              <a:t>: 51 </a:t>
            </a:r>
            <a:r>
              <a:rPr dirty="0" err="1"/>
              <a:t>millones</a:t>
            </a:r>
            <a:r>
              <a:rPr dirty="0"/>
              <a:t> de </a:t>
            </a:r>
            <a:r>
              <a:rPr dirty="0" err="1"/>
              <a:t>desplazamientos</a:t>
            </a:r>
            <a:r>
              <a:rPr dirty="0"/>
              <a:t> </a:t>
            </a:r>
            <a:r>
              <a:rPr dirty="0" err="1"/>
              <a:t>forzados</a:t>
            </a:r>
            <a:endParaRPr dirty="0"/>
          </a:p>
          <a:p>
            <a:pPr indent="457200" defTabSz="457200">
              <a:lnSpc>
                <a:spcPct val="117999"/>
              </a:lnSpc>
            </a:pPr>
            <a:endParaRPr dirty="0"/>
          </a:p>
          <a:p>
            <a:pPr indent="457200" defTabSz="457200">
              <a:lnSpc>
                <a:spcPct val="117999"/>
              </a:lnSpc>
            </a:pPr>
            <a:r>
              <a:rPr dirty="0"/>
              <a:t>Rita </a:t>
            </a:r>
            <a:r>
              <a:rPr dirty="0" err="1"/>
              <a:t>Susmuth</a:t>
            </a:r>
            <a:r>
              <a:rPr dirty="0"/>
              <a:t>, la </a:t>
            </a:r>
            <a:r>
              <a:rPr dirty="0" err="1"/>
              <a:t>fuerza</a:t>
            </a:r>
            <a:r>
              <a:rPr dirty="0"/>
              <a:t> de </a:t>
            </a:r>
            <a:r>
              <a:rPr dirty="0" err="1"/>
              <a:t>nuestras</a:t>
            </a:r>
            <a:r>
              <a:rPr dirty="0"/>
              <a:t> </a:t>
            </a:r>
            <a:r>
              <a:rPr dirty="0" err="1"/>
              <a:t>democracias</a:t>
            </a:r>
            <a:r>
              <a:rPr dirty="0"/>
              <a:t> </a:t>
            </a:r>
            <a:r>
              <a:rPr dirty="0" err="1"/>
              <a:t>depende</a:t>
            </a:r>
            <a:r>
              <a:rPr dirty="0"/>
              <a:t> de </a:t>
            </a:r>
            <a:r>
              <a:rPr dirty="0" err="1"/>
              <a:t>cómo</a:t>
            </a:r>
            <a:r>
              <a:rPr dirty="0"/>
              <a:t> </a:t>
            </a:r>
            <a:r>
              <a:rPr dirty="0" err="1"/>
              <a:t>gestionamos</a:t>
            </a:r>
            <a:r>
              <a:rPr dirty="0"/>
              <a:t> las </a:t>
            </a:r>
            <a:r>
              <a:rPr dirty="0" err="1"/>
              <a:t>diferencias</a:t>
            </a:r>
            <a:r>
              <a:rPr dirty="0"/>
              <a:t>: la </a:t>
            </a:r>
            <a:r>
              <a:rPr dirty="0" err="1"/>
              <a:t>democracia</a:t>
            </a:r>
            <a:r>
              <a:rPr dirty="0"/>
              <a:t> es lo que </a:t>
            </a:r>
            <a:r>
              <a:rPr dirty="0" err="1"/>
              <a:t>hacemos</a:t>
            </a:r>
            <a:r>
              <a:rPr dirty="0"/>
              <a:t> y </a:t>
            </a:r>
            <a:r>
              <a:rPr dirty="0" err="1"/>
              <a:t>construimos</a:t>
            </a:r>
            <a:r>
              <a:rPr dirty="0"/>
              <a:t> golpe por golpe de </a:t>
            </a:r>
            <a:r>
              <a:rPr dirty="0" err="1"/>
              <a:t>nuestras</a:t>
            </a:r>
            <a:r>
              <a:rPr dirty="0"/>
              <a:t> </a:t>
            </a:r>
            <a:r>
              <a:rPr dirty="0" err="1"/>
              <a:t>interacciones</a:t>
            </a:r>
            <a:r>
              <a:rPr dirty="0"/>
              <a:t> </a:t>
            </a:r>
            <a:r>
              <a:rPr dirty="0" err="1"/>
              <a:t>sociales</a:t>
            </a:r>
            <a:r>
              <a:rPr dirty="0"/>
              <a:t>. </a:t>
            </a:r>
            <a:r>
              <a:rPr dirty="0" err="1"/>
              <a:t>Preparar</a:t>
            </a:r>
            <a:r>
              <a:rPr dirty="0"/>
              <a:t> a </a:t>
            </a:r>
            <a:r>
              <a:rPr dirty="0" err="1"/>
              <a:t>nuestros</a:t>
            </a:r>
            <a:r>
              <a:rPr dirty="0"/>
              <a:t> </a:t>
            </a:r>
            <a:r>
              <a:rPr dirty="0" err="1"/>
              <a:t>jóvenes</a:t>
            </a:r>
            <a:r>
              <a:rPr dirty="0"/>
              <a:t> para un </a:t>
            </a:r>
            <a:r>
              <a:rPr dirty="0" err="1"/>
              <a:t>mundo</a:t>
            </a:r>
            <a:r>
              <a:rPr dirty="0"/>
              <a:t> de </a:t>
            </a:r>
            <a:r>
              <a:rPr dirty="0" err="1"/>
              <a:t>diferencia</a:t>
            </a:r>
            <a:r>
              <a:rPr dirty="0"/>
              <a:t> </a:t>
            </a:r>
            <a:r>
              <a:rPr dirty="0" err="1"/>
              <a:t>exige</a:t>
            </a:r>
            <a:r>
              <a:rPr dirty="0"/>
              <a:t> que los </a:t>
            </a:r>
            <a:r>
              <a:rPr dirty="0" err="1"/>
              <a:t>ayudemos</a:t>
            </a:r>
            <a:r>
              <a:rPr dirty="0"/>
              <a:t> a </a:t>
            </a:r>
            <a:r>
              <a:rPr dirty="0" err="1"/>
              <a:t>comprender</a:t>
            </a:r>
            <a:r>
              <a:rPr dirty="0"/>
              <a:t> que, a </a:t>
            </a:r>
            <a:r>
              <a:rPr dirty="0" err="1"/>
              <a:t>medida</a:t>
            </a:r>
            <a:r>
              <a:rPr dirty="0"/>
              <a:t> que me </a:t>
            </a:r>
            <a:r>
              <a:rPr dirty="0" err="1"/>
              <a:t>hago</a:t>
            </a:r>
            <a:r>
              <a:rPr dirty="0"/>
              <a:t> amigo de mi nuevo </a:t>
            </a:r>
            <a:r>
              <a:rPr dirty="0" err="1"/>
              <a:t>vecino</a:t>
            </a:r>
            <a:r>
              <a:rPr dirty="0"/>
              <a:t>, Saul, </a:t>
            </a:r>
            <a:r>
              <a:rPr dirty="0" err="1"/>
              <a:t>nos</a:t>
            </a:r>
            <a:r>
              <a:rPr dirty="0"/>
              <a:t> </a:t>
            </a:r>
            <a:r>
              <a:rPr dirty="0" err="1"/>
              <a:t>encontramos</a:t>
            </a:r>
            <a:r>
              <a:rPr dirty="0"/>
              <a:t> </a:t>
            </a:r>
            <a:r>
              <a:rPr dirty="0" err="1"/>
              <a:t>como</a:t>
            </a:r>
            <a:r>
              <a:rPr dirty="0"/>
              <a:t> </a:t>
            </a:r>
            <a:r>
              <a:rPr dirty="0" err="1"/>
              <a:t>seres</a:t>
            </a:r>
            <a:r>
              <a:rPr dirty="0"/>
              <a:t> </a:t>
            </a:r>
            <a:r>
              <a:rPr dirty="0" err="1"/>
              <a:t>humanos</a:t>
            </a:r>
            <a:r>
              <a:rPr dirty="0"/>
              <a:t> y </a:t>
            </a:r>
            <a:r>
              <a:rPr dirty="0" err="1"/>
              <a:t>existimos</a:t>
            </a:r>
            <a:r>
              <a:rPr dirty="0"/>
              <a:t> </a:t>
            </a:r>
            <a:r>
              <a:rPr dirty="0" err="1"/>
              <a:t>en</a:t>
            </a:r>
            <a:r>
              <a:rPr dirty="0"/>
              <a:t> el </a:t>
            </a:r>
            <a:r>
              <a:rPr dirty="0" err="1"/>
              <a:t>contexto</a:t>
            </a:r>
            <a:r>
              <a:rPr dirty="0"/>
              <a:t> </a:t>
            </a:r>
            <a:r>
              <a:rPr dirty="0" err="1"/>
              <a:t>más</a:t>
            </a:r>
            <a:r>
              <a:rPr dirty="0"/>
              <a:t> </a:t>
            </a:r>
            <a:r>
              <a:rPr dirty="0" err="1"/>
              <a:t>amplio</a:t>
            </a:r>
            <a:r>
              <a:rPr dirty="0"/>
              <a:t> de los </a:t>
            </a:r>
            <a:r>
              <a:rPr dirty="0" err="1"/>
              <a:t>movimientos</a:t>
            </a:r>
            <a:r>
              <a:rPr dirty="0"/>
              <a:t> </a:t>
            </a:r>
            <a:r>
              <a:rPr dirty="0" err="1"/>
              <a:t>migratorios</a:t>
            </a:r>
            <a:r>
              <a:rPr dirty="0"/>
              <a:t> </a:t>
            </a:r>
            <a:r>
              <a:rPr dirty="0" err="1"/>
              <a:t>masivos</a:t>
            </a:r>
            <a:r>
              <a:rPr dirty="0"/>
              <a:t>.</a:t>
            </a:r>
          </a:p>
          <a:p>
            <a:pPr indent="457200" defTabSz="457200">
              <a:lnSpc>
                <a:spcPct val="117999"/>
              </a:lnSpc>
            </a:pPr>
            <a:endParaRPr dirty="0"/>
          </a:p>
          <a:p>
            <a:pPr indent="457200" defTabSz="457200">
              <a:lnSpc>
                <a:spcPct val="117999"/>
              </a:lnSpc>
            </a:pPr>
            <a:r>
              <a:rPr dirty="0"/>
              <a:t>No </a:t>
            </a:r>
            <a:r>
              <a:rPr dirty="0" err="1"/>
              <a:t>podemos</a:t>
            </a:r>
            <a:r>
              <a:rPr dirty="0"/>
              <a:t> </a:t>
            </a:r>
            <a:r>
              <a:rPr dirty="0" err="1"/>
              <a:t>controlar</a:t>
            </a:r>
            <a:r>
              <a:rPr dirty="0"/>
              <a:t> </a:t>
            </a:r>
            <a:r>
              <a:rPr dirty="0" err="1"/>
              <a:t>nuestra</a:t>
            </a:r>
            <a:r>
              <a:rPr dirty="0"/>
              <a:t> </a:t>
            </a:r>
            <a:r>
              <a:rPr dirty="0" err="1"/>
              <a:t>educación</a:t>
            </a:r>
            <a:r>
              <a:rPr dirty="0"/>
              <a:t> </a:t>
            </a:r>
            <a:r>
              <a:rPr dirty="0" err="1"/>
              <a:t>cívica</a:t>
            </a:r>
            <a:r>
              <a:rPr dirty="0"/>
              <a:t> </a:t>
            </a:r>
            <a:r>
              <a:rPr dirty="0" err="1"/>
              <a:t>en</a:t>
            </a:r>
            <a:r>
              <a:rPr dirty="0"/>
              <a:t> la </a:t>
            </a:r>
            <a:r>
              <a:rPr dirty="0" err="1"/>
              <a:t>puerta</a:t>
            </a:r>
            <a:r>
              <a:rPr dirty="0"/>
              <a:t>. No </a:t>
            </a:r>
            <a:r>
              <a:rPr dirty="0" err="1"/>
              <a:t>podemos</a:t>
            </a:r>
            <a:r>
              <a:rPr dirty="0"/>
              <a:t> </a:t>
            </a:r>
            <a:r>
              <a:rPr dirty="0" err="1"/>
              <a:t>encerrar</a:t>
            </a:r>
            <a:r>
              <a:rPr dirty="0"/>
              <a:t> a </a:t>
            </a:r>
            <a:r>
              <a:rPr dirty="0" err="1"/>
              <a:t>aquellos</a:t>
            </a:r>
            <a:r>
              <a:rPr dirty="0"/>
              <a:t> que son </a:t>
            </a:r>
            <a:r>
              <a:rPr dirty="0" err="1"/>
              <a:t>diferentes</a:t>
            </a:r>
            <a:r>
              <a:rPr dirty="0"/>
              <a:t> de las </a:t>
            </a:r>
            <a:r>
              <a:rPr dirty="0" err="1"/>
              <a:t>normas</a:t>
            </a:r>
            <a:r>
              <a:rPr dirty="0"/>
              <a:t> de civismo.232 million migrants “pulled &amp; pushed” by economic opportunity, global inequality, political instability, climate change, war.</a:t>
            </a:r>
          </a:p>
          <a:p>
            <a:pPr indent="457200" defTabSz="457200">
              <a:lnSpc>
                <a:spcPct val="117999"/>
              </a:lnSpc>
            </a:pPr>
            <a:endParaRPr dirty="0"/>
          </a:p>
          <a:p>
            <a:pPr indent="457200" defTabSz="457200">
              <a:lnSpc>
                <a:spcPct val="117999"/>
              </a:lnSpc>
            </a:pPr>
            <a:endParaRPr dirty="0"/>
          </a:p>
          <a:p>
            <a:pPr indent="457200" defTabSz="457200">
              <a:lnSpc>
                <a:spcPct val="117999"/>
              </a:lnSpc>
            </a:pPr>
            <a:r>
              <a:rPr dirty="0"/>
              <a:t>Yes we are </a:t>
            </a:r>
            <a:r>
              <a:rPr b="1" dirty="0">
                <a:latin typeface="+mj-lt"/>
                <a:ea typeface="+mj-ea"/>
                <a:cs typeface="+mj-cs"/>
                <a:sym typeface="Helvetica"/>
              </a:rPr>
              <a:t>above 7 billion people </a:t>
            </a:r>
            <a:r>
              <a:rPr dirty="0"/>
              <a:t>on the planet and among these </a:t>
            </a:r>
            <a:r>
              <a:rPr b="1" dirty="0">
                <a:latin typeface="+mj-lt"/>
                <a:ea typeface="+mj-ea"/>
                <a:cs typeface="+mj-cs"/>
                <a:sym typeface="Helvetica"/>
              </a:rPr>
              <a:t>323 million 3.2% </a:t>
            </a:r>
            <a:r>
              <a:rPr dirty="0"/>
              <a:t>are living outside of our countries of origins. Affecting not only those who travel but also hosting communities and the communities left behind! Monetary or cultural remittances. </a:t>
            </a:r>
          </a:p>
          <a:p>
            <a:pPr indent="457200" defTabSz="457200">
              <a:lnSpc>
                <a:spcPct val="117999"/>
              </a:lnSpc>
            </a:pPr>
            <a:endParaRPr dirty="0"/>
          </a:p>
          <a:p>
            <a:pPr indent="457200" defTabSz="457200">
              <a:lnSpc>
                <a:spcPct val="117999"/>
              </a:lnSpc>
              <a:defRPr b="1">
                <a:latin typeface="+mj-lt"/>
                <a:ea typeface="+mj-ea"/>
                <a:cs typeface="+mj-cs"/>
                <a:sym typeface="Helvetica"/>
              </a:defRPr>
            </a:pPr>
            <a:r>
              <a:rPr dirty="0"/>
              <a:t>Push pull forces lead people to migrate: 51 Million forced displacement </a:t>
            </a:r>
          </a:p>
          <a:p>
            <a:pPr indent="457200" defTabSz="457200">
              <a:lnSpc>
                <a:spcPct val="117999"/>
              </a:lnSpc>
            </a:pPr>
            <a:endParaRPr dirty="0"/>
          </a:p>
          <a:p>
            <a:pPr indent="457200" defTabSz="457200">
              <a:lnSpc>
                <a:spcPct val="117999"/>
              </a:lnSpc>
            </a:pPr>
            <a:r>
              <a:rPr dirty="0"/>
              <a:t>Rita </a:t>
            </a:r>
            <a:r>
              <a:rPr dirty="0" err="1"/>
              <a:t>Susmuth</a:t>
            </a:r>
            <a:r>
              <a:rPr dirty="0"/>
              <a:t>, </a:t>
            </a:r>
            <a:r>
              <a:rPr b="1" dirty="0">
                <a:latin typeface="+mj-lt"/>
                <a:ea typeface="+mj-ea"/>
                <a:cs typeface="+mj-cs"/>
                <a:sym typeface="Helvetica"/>
              </a:rPr>
              <a:t>the strength of our democracies </a:t>
            </a:r>
            <a:r>
              <a:rPr dirty="0"/>
              <a:t>depends on how we manage difference- Democracy is what we do and construct in the  blow by blow  of our social interactions. Preparing our youth for a world of difference demands that we help them understand that as I befriend my new neighbor Saul, we meet as human beings and exist in the broader context of mass migratory movements. </a:t>
            </a:r>
          </a:p>
          <a:p>
            <a:pPr indent="457200" defTabSz="457200">
              <a:lnSpc>
                <a:spcPct val="117999"/>
              </a:lnSpc>
            </a:pPr>
            <a:endParaRPr dirty="0"/>
          </a:p>
          <a:p>
            <a:pPr indent="457200" defTabSz="457200">
              <a:lnSpc>
                <a:spcPct val="117999"/>
              </a:lnSpc>
            </a:pPr>
            <a:r>
              <a:rPr dirty="0"/>
              <a:t>We cannot check our civics at the door. We can not bracket those who are different away from the norms civility. </a:t>
            </a:r>
          </a:p>
          <a:p>
            <a:pPr indent="457200" defTabSz="457200">
              <a:lnSpc>
                <a:spcPct val="117999"/>
              </a:lnSpc>
            </a:pPr>
            <a:endParaRPr dirty="0"/>
          </a:p>
          <a:p>
            <a:pPr defTabSz="457200">
              <a:lnSpc>
                <a:spcPct val="117999"/>
              </a:lnSpc>
              <a:defRPr>
                <a:latin typeface="Helvetica Neue"/>
                <a:ea typeface="Helvetica Neue"/>
                <a:cs typeface="Helvetica Neue"/>
                <a:sym typeface="Helvetica Neue"/>
              </a:defRPr>
            </a:pPr>
            <a:r>
              <a:rPr dirty="0"/>
              <a:t>232 </a:t>
            </a:r>
            <a:r>
              <a:rPr dirty="0" err="1"/>
              <a:t>millones</a:t>
            </a:r>
            <a:r>
              <a:rPr dirty="0"/>
              <a:t> de </a:t>
            </a:r>
            <a:r>
              <a:rPr dirty="0" err="1"/>
              <a:t>migrantes</a:t>
            </a:r>
            <a:r>
              <a:rPr dirty="0"/>
              <a:t> "</a:t>
            </a:r>
            <a:r>
              <a:rPr dirty="0" err="1"/>
              <a:t>empujados</a:t>
            </a:r>
            <a:r>
              <a:rPr dirty="0"/>
              <a:t>" por la </a:t>
            </a:r>
            <a:r>
              <a:rPr dirty="0" err="1"/>
              <a:t>oportunidad</a:t>
            </a:r>
            <a:r>
              <a:rPr dirty="0"/>
              <a:t> </a:t>
            </a:r>
            <a:r>
              <a:rPr dirty="0" err="1"/>
              <a:t>económica</a:t>
            </a:r>
            <a:r>
              <a:rPr dirty="0"/>
              <a:t>, la </a:t>
            </a:r>
            <a:r>
              <a:rPr dirty="0" err="1"/>
              <a:t>desigualdad</a:t>
            </a:r>
            <a:r>
              <a:rPr dirty="0"/>
              <a:t> global, la </a:t>
            </a:r>
            <a:r>
              <a:rPr dirty="0" err="1"/>
              <a:t>inestabilidad</a:t>
            </a:r>
            <a:r>
              <a:rPr dirty="0"/>
              <a:t> </a:t>
            </a:r>
            <a:r>
              <a:rPr dirty="0" err="1"/>
              <a:t>política</a:t>
            </a:r>
            <a:r>
              <a:rPr dirty="0"/>
              <a:t>, el </a:t>
            </a:r>
            <a:r>
              <a:rPr dirty="0" err="1"/>
              <a:t>cambio</a:t>
            </a:r>
            <a:r>
              <a:rPr dirty="0"/>
              <a:t> </a:t>
            </a:r>
            <a:r>
              <a:rPr dirty="0" err="1"/>
              <a:t>climático</a:t>
            </a:r>
            <a:r>
              <a:rPr dirty="0"/>
              <a:t>, la </a:t>
            </a:r>
            <a:r>
              <a:rPr dirty="0" err="1"/>
              <a:t>guerra</a:t>
            </a:r>
            <a:r>
              <a:rPr dirty="0"/>
              <a:t>.</a:t>
            </a:r>
          </a:p>
          <a:p>
            <a:pPr defTabSz="457200">
              <a:lnSpc>
                <a:spcPct val="117999"/>
              </a:lnSpc>
              <a:defRPr>
                <a:latin typeface="Helvetica Neue"/>
                <a:ea typeface="Helvetica Neue"/>
                <a:cs typeface="Helvetica Neue"/>
                <a:sym typeface="Helvetica Neue"/>
              </a:defRPr>
            </a:pPr>
            <a:endParaRPr dirty="0"/>
          </a:p>
          <a:p>
            <a:pPr defTabSz="457200">
              <a:lnSpc>
                <a:spcPct val="117999"/>
              </a:lnSpc>
              <a:defRPr>
                <a:latin typeface="Helvetica Neue"/>
                <a:ea typeface="Helvetica Neue"/>
                <a:cs typeface="Helvetica Neue"/>
                <a:sym typeface="Helvetica Neue"/>
              </a:defRPr>
            </a:pPr>
            <a:endParaRPr dirty="0"/>
          </a:p>
          <a:p>
            <a:pPr defTabSz="457200">
              <a:lnSpc>
                <a:spcPct val="117999"/>
              </a:lnSpc>
              <a:defRPr>
                <a:latin typeface="Helvetica Neue"/>
                <a:ea typeface="Helvetica Neue"/>
                <a:cs typeface="Helvetica Neue"/>
                <a:sym typeface="Helvetica Neue"/>
              </a:defRPr>
            </a:pPr>
            <a:r>
              <a:rPr dirty="0" err="1"/>
              <a:t>Sí</a:t>
            </a:r>
            <a:r>
              <a:rPr dirty="0"/>
              <a:t>, </a:t>
            </a:r>
            <a:r>
              <a:rPr dirty="0" err="1"/>
              <a:t>somos</a:t>
            </a:r>
            <a:r>
              <a:rPr dirty="0"/>
              <a:t> </a:t>
            </a:r>
            <a:r>
              <a:rPr dirty="0" err="1"/>
              <a:t>más</a:t>
            </a:r>
            <a:r>
              <a:rPr dirty="0"/>
              <a:t> de 7 mil </a:t>
            </a:r>
            <a:r>
              <a:rPr dirty="0" err="1"/>
              <a:t>millones</a:t>
            </a:r>
            <a:r>
              <a:rPr dirty="0"/>
              <a:t> de personas </a:t>
            </a:r>
            <a:r>
              <a:rPr dirty="0" err="1"/>
              <a:t>en</a:t>
            </a:r>
            <a:r>
              <a:rPr dirty="0"/>
              <a:t> el </a:t>
            </a:r>
            <a:r>
              <a:rPr dirty="0" err="1"/>
              <a:t>planeta</a:t>
            </a:r>
            <a:r>
              <a:rPr dirty="0"/>
              <a:t> y entre </a:t>
            </a:r>
            <a:r>
              <a:rPr dirty="0" err="1"/>
              <a:t>estos</a:t>
            </a:r>
            <a:r>
              <a:rPr dirty="0"/>
              <a:t> 323 </a:t>
            </a:r>
            <a:r>
              <a:rPr dirty="0" err="1"/>
              <a:t>millones</a:t>
            </a:r>
            <a:r>
              <a:rPr dirty="0"/>
              <a:t>, el 3.2% </a:t>
            </a:r>
            <a:r>
              <a:rPr dirty="0" err="1"/>
              <a:t>vive</a:t>
            </a:r>
            <a:r>
              <a:rPr dirty="0"/>
              <a:t> </a:t>
            </a:r>
            <a:r>
              <a:rPr dirty="0" err="1"/>
              <a:t>fuera</a:t>
            </a:r>
            <a:r>
              <a:rPr dirty="0"/>
              <a:t> de </a:t>
            </a:r>
            <a:r>
              <a:rPr dirty="0" err="1"/>
              <a:t>nuestros</a:t>
            </a:r>
            <a:r>
              <a:rPr dirty="0"/>
              <a:t> </a:t>
            </a:r>
            <a:r>
              <a:rPr dirty="0" err="1"/>
              <a:t>países</a:t>
            </a:r>
            <a:r>
              <a:rPr dirty="0"/>
              <a:t> de </a:t>
            </a:r>
            <a:r>
              <a:rPr dirty="0" err="1"/>
              <a:t>origen</a:t>
            </a:r>
            <a:r>
              <a:rPr dirty="0"/>
              <a:t>. ¡</a:t>
            </a:r>
            <a:r>
              <a:rPr dirty="0" err="1"/>
              <a:t>Afectando</a:t>
            </a:r>
            <a:r>
              <a:rPr dirty="0"/>
              <a:t> no solo a los que </a:t>
            </a:r>
            <a:r>
              <a:rPr dirty="0" err="1"/>
              <a:t>viajan</a:t>
            </a:r>
            <a:r>
              <a:rPr dirty="0"/>
              <a:t>, </a:t>
            </a:r>
            <a:r>
              <a:rPr dirty="0" err="1"/>
              <a:t>sino</a:t>
            </a:r>
            <a:r>
              <a:rPr dirty="0"/>
              <a:t> </a:t>
            </a:r>
            <a:r>
              <a:rPr dirty="0" err="1"/>
              <a:t>también</a:t>
            </a:r>
            <a:r>
              <a:rPr dirty="0"/>
              <a:t> a las </a:t>
            </a:r>
            <a:r>
              <a:rPr dirty="0" err="1"/>
              <a:t>comunidades</a:t>
            </a:r>
            <a:r>
              <a:rPr dirty="0"/>
              <a:t> de </a:t>
            </a:r>
            <a:r>
              <a:rPr dirty="0" err="1"/>
              <a:t>acogida</a:t>
            </a:r>
            <a:r>
              <a:rPr dirty="0"/>
              <a:t> y a las que </a:t>
            </a:r>
            <a:r>
              <a:rPr dirty="0" err="1"/>
              <a:t>quedan</a:t>
            </a:r>
            <a:r>
              <a:rPr dirty="0"/>
              <a:t> </a:t>
            </a:r>
            <a:r>
              <a:rPr dirty="0" err="1"/>
              <a:t>atrás</a:t>
            </a:r>
            <a:r>
              <a:rPr dirty="0"/>
              <a:t>! </a:t>
            </a:r>
            <a:r>
              <a:rPr dirty="0" err="1"/>
              <a:t>Remesas</a:t>
            </a:r>
            <a:r>
              <a:rPr dirty="0"/>
              <a:t> </a:t>
            </a:r>
            <a:r>
              <a:rPr dirty="0" err="1"/>
              <a:t>monetarias</a:t>
            </a:r>
            <a:r>
              <a:rPr dirty="0"/>
              <a:t> o </a:t>
            </a:r>
            <a:r>
              <a:rPr dirty="0" err="1"/>
              <a:t>culturales</a:t>
            </a:r>
            <a:r>
              <a:rPr dirty="0"/>
              <a:t>.</a:t>
            </a:r>
          </a:p>
          <a:p>
            <a:pPr defTabSz="457200">
              <a:lnSpc>
                <a:spcPct val="117999"/>
              </a:lnSpc>
              <a:defRPr>
                <a:latin typeface="Helvetica Neue"/>
                <a:ea typeface="Helvetica Neue"/>
                <a:cs typeface="Helvetica Neue"/>
                <a:sym typeface="Helvetica Neue"/>
              </a:defRPr>
            </a:pPr>
            <a:endParaRPr dirty="0"/>
          </a:p>
          <a:p>
            <a:pPr defTabSz="457200">
              <a:lnSpc>
                <a:spcPct val="117999"/>
              </a:lnSpc>
              <a:defRPr>
                <a:latin typeface="Helvetica Neue"/>
                <a:ea typeface="Helvetica Neue"/>
                <a:cs typeface="Helvetica Neue"/>
                <a:sym typeface="Helvetica Neue"/>
              </a:defRPr>
            </a:pPr>
            <a:r>
              <a:rPr dirty="0"/>
              <a:t>Las </a:t>
            </a:r>
            <a:r>
              <a:rPr dirty="0" err="1"/>
              <a:t>fuerzas</a:t>
            </a:r>
            <a:r>
              <a:rPr dirty="0"/>
              <a:t> de </a:t>
            </a:r>
            <a:r>
              <a:rPr dirty="0" err="1"/>
              <a:t>empuje</a:t>
            </a:r>
            <a:r>
              <a:rPr dirty="0"/>
              <a:t> </a:t>
            </a:r>
            <a:r>
              <a:rPr dirty="0" err="1"/>
              <a:t>empujan</a:t>
            </a:r>
            <a:r>
              <a:rPr dirty="0"/>
              <a:t> a las personas a </a:t>
            </a:r>
            <a:r>
              <a:rPr dirty="0" err="1"/>
              <a:t>migrar</a:t>
            </a:r>
            <a:r>
              <a:rPr dirty="0"/>
              <a:t>: 51 </a:t>
            </a:r>
            <a:r>
              <a:rPr dirty="0" err="1"/>
              <a:t>millones</a:t>
            </a:r>
            <a:r>
              <a:rPr dirty="0"/>
              <a:t> de </a:t>
            </a:r>
            <a:r>
              <a:rPr dirty="0" err="1"/>
              <a:t>desplazamientos</a:t>
            </a:r>
            <a:r>
              <a:rPr dirty="0"/>
              <a:t> </a:t>
            </a:r>
            <a:r>
              <a:rPr dirty="0" err="1"/>
              <a:t>forzados</a:t>
            </a:r>
            <a:endParaRPr dirty="0"/>
          </a:p>
          <a:p>
            <a:pPr defTabSz="457200">
              <a:lnSpc>
                <a:spcPct val="117999"/>
              </a:lnSpc>
              <a:defRPr>
                <a:latin typeface="Helvetica Neue"/>
                <a:ea typeface="Helvetica Neue"/>
                <a:cs typeface="Helvetica Neue"/>
                <a:sym typeface="Helvetica Neue"/>
              </a:defRPr>
            </a:pPr>
            <a:endParaRPr dirty="0"/>
          </a:p>
          <a:p>
            <a:pPr defTabSz="457200">
              <a:lnSpc>
                <a:spcPct val="117999"/>
              </a:lnSpc>
              <a:defRPr>
                <a:latin typeface="Helvetica Neue"/>
                <a:ea typeface="Helvetica Neue"/>
                <a:cs typeface="Helvetica Neue"/>
                <a:sym typeface="Helvetica Neue"/>
              </a:defRPr>
            </a:pPr>
            <a:r>
              <a:rPr dirty="0"/>
              <a:t>Rita </a:t>
            </a:r>
            <a:r>
              <a:rPr dirty="0" err="1"/>
              <a:t>Susmuth</a:t>
            </a:r>
            <a:r>
              <a:rPr dirty="0"/>
              <a:t>, la </a:t>
            </a:r>
            <a:r>
              <a:rPr dirty="0" err="1"/>
              <a:t>fuerza</a:t>
            </a:r>
            <a:r>
              <a:rPr dirty="0"/>
              <a:t> de </a:t>
            </a:r>
            <a:r>
              <a:rPr dirty="0" err="1"/>
              <a:t>nuestras</a:t>
            </a:r>
            <a:r>
              <a:rPr dirty="0"/>
              <a:t> </a:t>
            </a:r>
            <a:r>
              <a:rPr dirty="0" err="1"/>
              <a:t>democracias</a:t>
            </a:r>
            <a:r>
              <a:rPr dirty="0"/>
              <a:t> </a:t>
            </a:r>
            <a:r>
              <a:rPr dirty="0" err="1"/>
              <a:t>depende</a:t>
            </a:r>
            <a:r>
              <a:rPr dirty="0"/>
              <a:t> de </a:t>
            </a:r>
            <a:r>
              <a:rPr dirty="0" err="1"/>
              <a:t>cómo</a:t>
            </a:r>
            <a:r>
              <a:rPr dirty="0"/>
              <a:t> </a:t>
            </a:r>
            <a:r>
              <a:rPr dirty="0" err="1"/>
              <a:t>gestionamos</a:t>
            </a:r>
            <a:r>
              <a:rPr dirty="0"/>
              <a:t> las </a:t>
            </a:r>
            <a:r>
              <a:rPr dirty="0" err="1"/>
              <a:t>diferencias</a:t>
            </a:r>
            <a:r>
              <a:rPr dirty="0"/>
              <a:t>: la </a:t>
            </a:r>
            <a:r>
              <a:rPr dirty="0" err="1"/>
              <a:t>democracia</a:t>
            </a:r>
            <a:r>
              <a:rPr dirty="0"/>
              <a:t> es lo que </a:t>
            </a:r>
            <a:r>
              <a:rPr dirty="0" err="1"/>
              <a:t>hacemos</a:t>
            </a:r>
            <a:r>
              <a:rPr dirty="0"/>
              <a:t> y </a:t>
            </a:r>
            <a:r>
              <a:rPr dirty="0" err="1"/>
              <a:t>construimos</a:t>
            </a:r>
            <a:r>
              <a:rPr dirty="0"/>
              <a:t> golpe por golpe de </a:t>
            </a:r>
            <a:r>
              <a:rPr dirty="0" err="1"/>
              <a:t>nuestras</a:t>
            </a:r>
            <a:r>
              <a:rPr dirty="0"/>
              <a:t> </a:t>
            </a:r>
            <a:r>
              <a:rPr dirty="0" err="1"/>
              <a:t>interacciones</a:t>
            </a:r>
            <a:r>
              <a:rPr dirty="0"/>
              <a:t> </a:t>
            </a:r>
            <a:r>
              <a:rPr dirty="0" err="1"/>
              <a:t>sociales</a:t>
            </a:r>
            <a:r>
              <a:rPr dirty="0"/>
              <a:t>. </a:t>
            </a:r>
            <a:r>
              <a:rPr dirty="0" err="1"/>
              <a:t>Preparar</a:t>
            </a:r>
            <a:r>
              <a:rPr dirty="0"/>
              <a:t> a </a:t>
            </a:r>
            <a:r>
              <a:rPr dirty="0" err="1"/>
              <a:t>nuestros</a:t>
            </a:r>
            <a:r>
              <a:rPr dirty="0"/>
              <a:t> </a:t>
            </a:r>
            <a:r>
              <a:rPr dirty="0" err="1"/>
              <a:t>jóvenes</a:t>
            </a:r>
            <a:r>
              <a:rPr dirty="0"/>
              <a:t> para un </a:t>
            </a:r>
            <a:r>
              <a:rPr dirty="0" err="1"/>
              <a:t>mundo</a:t>
            </a:r>
            <a:r>
              <a:rPr dirty="0"/>
              <a:t> de </a:t>
            </a:r>
            <a:r>
              <a:rPr dirty="0" err="1"/>
              <a:t>diferencia</a:t>
            </a:r>
            <a:r>
              <a:rPr dirty="0"/>
              <a:t> </a:t>
            </a:r>
            <a:r>
              <a:rPr dirty="0" err="1"/>
              <a:t>exige</a:t>
            </a:r>
            <a:r>
              <a:rPr dirty="0"/>
              <a:t> que los </a:t>
            </a:r>
            <a:r>
              <a:rPr dirty="0" err="1"/>
              <a:t>ayudemos</a:t>
            </a:r>
            <a:r>
              <a:rPr dirty="0"/>
              <a:t> a </a:t>
            </a:r>
            <a:r>
              <a:rPr dirty="0" err="1"/>
              <a:t>comprender</a:t>
            </a:r>
            <a:r>
              <a:rPr dirty="0"/>
              <a:t> que, a </a:t>
            </a:r>
            <a:r>
              <a:rPr dirty="0" err="1"/>
              <a:t>medida</a:t>
            </a:r>
            <a:r>
              <a:rPr dirty="0"/>
              <a:t> que me </a:t>
            </a:r>
            <a:r>
              <a:rPr dirty="0" err="1"/>
              <a:t>hago</a:t>
            </a:r>
            <a:r>
              <a:rPr dirty="0"/>
              <a:t> amigo de mi nuevo </a:t>
            </a:r>
            <a:r>
              <a:rPr dirty="0" err="1"/>
              <a:t>vecino</a:t>
            </a:r>
            <a:r>
              <a:rPr dirty="0"/>
              <a:t>, Saul, </a:t>
            </a:r>
            <a:r>
              <a:rPr dirty="0" err="1"/>
              <a:t>nos</a:t>
            </a:r>
            <a:r>
              <a:rPr dirty="0"/>
              <a:t> </a:t>
            </a:r>
            <a:r>
              <a:rPr dirty="0" err="1"/>
              <a:t>encontramos</a:t>
            </a:r>
            <a:r>
              <a:rPr dirty="0"/>
              <a:t> </a:t>
            </a:r>
            <a:r>
              <a:rPr dirty="0" err="1"/>
              <a:t>como</a:t>
            </a:r>
            <a:r>
              <a:rPr dirty="0"/>
              <a:t> </a:t>
            </a:r>
            <a:r>
              <a:rPr dirty="0" err="1"/>
              <a:t>seres</a:t>
            </a:r>
            <a:r>
              <a:rPr dirty="0"/>
              <a:t> </a:t>
            </a:r>
            <a:r>
              <a:rPr dirty="0" err="1"/>
              <a:t>humanos</a:t>
            </a:r>
            <a:r>
              <a:rPr dirty="0"/>
              <a:t> y </a:t>
            </a:r>
            <a:r>
              <a:rPr dirty="0" err="1"/>
              <a:t>existimos</a:t>
            </a:r>
            <a:r>
              <a:rPr dirty="0"/>
              <a:t> </a:t>
            </a:r>
            <a:r>
              <a:rPr dirty="0" err="1"/>
              <a:t>en</a:t>
            </a:r>
            <a:r>
              <a:rPr dirty="0"/>
              <a:t> el </a:t>
            </a:r>
            <a:r>
              <a:rPr dirty="0" err="1"/>
              <a:t>contexto</a:t>
            </a:r>
            <a:r>
              <a:rPr dirty="0"/>
              <a:t> </a:t>
            </a:r>
            <a:r>
              <a:rPr dirty="0" err="1"/>
              <a:t>más</a:t>
            </a:r>
            <a:r>
              <a:rPr dirty="0"/>
              <a:t> </a:t>
            </a:r>
            <a:r>
              <a:rPr dirty="0" err="1"/>
              <a:t>amplio</a:t>
            </a:r>
            <a:r>
              <a:rPr dirty="0"/>
              <a:t> de los </a:t>
            </a:r>
            <a:r>
              <a:rPr dirty="0" err="1"/>
              <a:t>movimientos</a:t>
            </a:r>
            <a:r>
              <a:rPr dirty="0"/>
              <a:t> </a:t>
            </a:r>
            <a:r>
              <a:rPr dirty="0" err="1"/>
              <a:t>migratorios</a:t>
            </a:r>
            <a:r>
              <a:rPr dirty="0"/>
              <a:t> </a:t>
            </a:r>
            <a:r>
              <a:rPr dirty="0" err="1"/>
              <a:t>masivos</a:t>
            </a:r>
            <a:r>
              <a:rPr dirty="0"/>
              <a:t>.</a:t>
            </a:r>
          </a:p>
          <a:p>
            <a:pPr defTabSz="457200">
              <a:lnSpc>
                <a:spcPct val="117999"/>
              </a:lnSpc>
              <a:defRPr>
                <a:latin typeface="Helvetica Neue"/>
                <a:ea typeface="Helvetica Neue"/>
                <a:cs typeface="Helvetica Neue"/>
                <a:sym typeface="Helvetica Neue"/>
              </a:defRPr>
            </a:pPr>
            <a:endParaRPr dirty="0"/>
          </a:p>
          <a:p>
            <a:pPr defTabSz="457200">
              <a:lnSpc>
                <a:spcPct val="117999"/>
              </a:lnSpc>
              <a:defRPr>
                <a:latin typeface="Helvetica Neue"/>
                <a:ea typeface="Helvetica Neue"/>
                <a:cs typeface="Helvetica Neue"/>
                <a:sym typeface="Helvetica Neue"/>
              </a:defRPr>
            </a:pPr>
            <a:r>
              <a:rPr dirty="0"/>
              <a:t>No </a:t>
            </a:r>
            <a:r>
              <a:rPr dirty="0" err="1"/>
              <a:t>podemos</a:t>
            </a:r>
            <a:r>
              <a:rPr dirty="0"/>
              <a:t> </a:t>
            </a:r>
            <a:r>
              <a:rPr dirty="0" err="1"/>
              <a:t>controlar</a:t>
            </a:r>
            <a:r>
              <a:rPr dirty="0"/>
              <a:t> </a:t>
            </a:r>
            <a:r>
              <a:rPr dirty="0" err="1"/>
              <a:t>nuestra</a:t>
            </a:r>
            <a:r>
              <a:rPr dirty="0"/>
              <a:t> </a:t>
            </a:r>
            <a:r>
              <a:rPr dirty="0" err="1"/>
              <a:t>educación</a:t>
            </a:r>
            <a:r>
              <a:rPr dirty="0"/>
              <a:t> </a:t>
            </a:r>
            <a:r>
              <a:rPr dirty="0" err="1"/>
              <a:t>cívica</a:t>
            </a:r>
            <a:r>
              <a:rPr dirty="0"/>
              <a:t> </a:t>
            </a:r>
            <a:r>
              <a:rPr dirty="0" err="1"/>
              <a:t>en</a:t>
            </a:r>
            <a:r>
              <a:rPr dirty="0"/>
              <a:t> la </a:t>
            </a:r>
            <a:r>
              <a:rPr dirty="0" err="1"/>
              <a:t>puerta</a:t>
            </a:r>
            <a:r>
              <a:rPr dirty="0"/>
              <a:t>. No </a:t>
            </a:r>
            <a:r>
              <a:rPr dirty="0" err="1"/>
              <a:t>podemos</a:t>
            </a:r>
            <a:r>
              <a:rPr dirty="0"/>
              <a:t> </a:t>
            </a:r>
            <a:r>
              <a:rPr dirty="0" err="1"/>
              <a:t>encerrar</a:t>
            </a:r>
            <a:r>
              <a:rPr dirty="0"/>
              <a:t> a </a:t>
            </a:r>
            <a:r>
              <a:rPr dirty="0" err="1"/>
              <a:t>aquellos</a:t>
            </a:r>
            <a:r>
              <a:rPr dirty="0"/>
              <a:t> que son </a:t>
            </a:r>
            <a:r>
              <a:rPr dirty="0" err="1"/>
              <a:t>diferentes</a:t>
            </a:r>
            <a:r>
              <a:rPr dirty="0"/>
              <a:t> de las </a:t>
            </a:r>
            <a:r>
              <a:rPr dirty="0" err="1"/>
              <a:t>normas</a:t>
            </a:r>
            <a:r>
              <a:rPr dirty="0"/>
              <a:t> de </a:t>
            </a:r>
            <a:r>
              <a:rPr dirty="0" err="1"/>
              <a:t>civismo.The</a:t>
            </a:r>
            <a:r>
              <a:rPr dirty="0"/>
              <a:t> largest international corridors of human migration today are in Asia, Europe, the Americas, and Africa. The largest chains of internal migration occur in Asia: China had an estimated 245 million internal migrants in 2013 and in India an estimated 326 million people – more than a quarter of the country’s population – were internal migrants between 2007–2008. </a:t>
            </a:r>
          </a:p>
        </p:txBody>
      </p:sp>
    </p:spTree>
    <p:extLst>
      <p:ext uri="{BB962C8B-B14F-4D97-AF65-F5344CB8AC3E}">
        <p14:creationId xmlns:p14="http://schemas.microsoft.com/office/powerpoint/2010/main" val="34490463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243234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 name="Shape 176"/>
          <p:cNvSpPr>
            <a:spLocks noGrp="1" noRot="1" noChangeAspect="1"/>
          </p:cNvSpPr>
          <p:nvPr>
            <p:ph type="sldImg"/>
          </p:nvPr>
        </p:nvSpPr>
        <p:spPr>
          <a:xfrm>
            <a:off x="381000" y="685800"/>
            <a:ext cx="6096000" cy="3429000"/>
          </a:xfrm>
          <a:prstGeom prst="rect">
            <a:avLst/>
          </a:prstGeom>
        </p:spPr>
        <p:txBody>
          <a:bodyPr/>
          <a:lstStyle/>
          <a:p>
            <a:endParaRPr/>
          </a:p>
        </p:txBody>
      </p:sp>
      <p:sp>
        <p:nvSpPr>
          <p:cNvPr id="177" name="Shape 177"/>
          <p:cNvSpPr>
            <a:spLocks noGrp="1"/>
          </p:cNvSpPr>
          <p:nvPr>
            <p:ph type="body" sz="quarter" idx="1"/>
          </p:nvPr>
        </p:nvSpPr>
        <p:spPr>
          <a:prstGeom prst="rect">
            <a:avLst/>
          </a:prstGeom>
        </p:spPr>
        <p:txBody>
          <a:bodyPr/>
          <a:lstStyle/>
          <a:p>
            <a:pPr indent="457200" defTabSz="457200">
              <a:lnSpc>
                <a:spcPct val="117999"/>
              </a:lnSpc>
            </a:pPr>
            <a:r>
              <a:t>Sí, somos más de 7 mil millones de personas en el planeta y entre estos 225 millones, el 3.2% vive fuera de nuestros países de origen. ¡Afectando no solo a los que viajan, sino también a las comunidades de acogida y a las que quedan atrás! Remesas monetarias o culturales. </a:t>
            </a:r>
          </a:p>
          <a:p>
            <a:pPr indent="457200" defTabSz="457200">
              <a:lnSpc>
                <a:spcPct val="117999"/>
              </a:lnSpc>
            </a:pPr>
            <a:endParaRPr/>
          </a:p>
          <a:p>
            <a:pPr indent="457200" defTabSz="457200">
              <a:lnSpc>
                <a:spcPct val="117999"/>
              </a:lnSpc>
            </a:pPr>
            <a:r>
              <a:t>Amor y trabajo</a:t>
            </a:r>
          </a:p>
          <a:p>
            <a:pPr indent="457200" defTabSz="457200">
              <a:lnSpc>
                <a:spcPct val="117999"/>
              </a:lnSpc>
            </a:pPr>
            <a:r>
              <a:t>Mayores flujos internos</a:t>
            </a:r>
          </a:p>
          <a:p>
            <a:pPr indent="457200" defTabSz="457200">
              <a:lnSpc>
                <a:spcPct val="117999"/>
              </a:lnSpc>
            </a:pPr>
            <a:r>
              <a:t>Dinamismo cultural </a:t>
            </a:r>
          </a:p>
          <a:p>
            <a:pPr indent="457200" defTabSz="457200">
              <a:lnSpc>
                <a:spcPct val="117999"/>
              </a:lnSpc>
            </a:pPr>
            <a:endParaRPr/>
          </a:p>
          <a:p>
            <a:pPr indent="457200" defTabSz="457200">
              <a:lnSpc>
                <a:spcPct val="117999"/>
              </a:lnSpc>
            </a:pPr>
            <a:endParaRPr/>
          </a:p>
          <a:p>
            <a:pPr indent="457200" defTabSz="457200">
              <a:lnSpc>
                <a:spcPct val="117999"/>
              </a:lnSpc>
            </a:pPr>
            <a:endParaRPr/>
          </a:p>
          <a:p>
            <a:pPr indent="457200" defTabSz="457200">
              <a:lnSpc>
                <a:spcPct val="117999"/>
              </a:lnSpc>
            </a:pPr>
            <a:endParaRPr/>
          </a:p>
          <a:p>
            <a:pPr indent="457200" defTabSz="457200">
              <a:lnSpc>
                <a:spcPct val="117999"/>
              </a:lnSpc>
            </a:pPr>
            <a:r>
              <a:t>Rita Susmuth, la fuerza de nuestras democracias depende de cómo gestionamos las diferencias: la democracia es lo que hacemos y construimos golpe por golpe de nuestras interacciones sociales. Preparar a nuestros jóvenes para un mundo de diferencia exige que los ayudemos a comprender que, a medida que me hago amigo de mi nuevo vecino, Saul, nos encontramos como seres humanos y existimos en el contexto más amplio de los movimientos migratorios masivos.</a:t>
            </a:r>
          </a:p>
          <a:p>
            <a:pPr indent="457200" defTabSz="457200">
              <a:lnSpc>
                <a:spcPct val="117999"/>
              </a:lnSpc>
            </a:pPr>
            <a:endParaRPr/>
          </a:p>
          <a:p>
            <a:pPr indent="457200" defTabSz="457200">
              <a:lnSpc>
                <a:spcPct val="117999"/>
              </a:lnSpc>
            </a:pPr>
            <a:r>
              <a:t>No podemos controlar nuestra educación cívica en la puerta. No podemos encerrar a aquellos que son diferentes de las normas de civismo.232 million migrants “pulled &amp; pushed” by economic opportunity, global inequality, political instability, climate change, war.</a:t>
            </a:r>
          </a:p>
          <a:p>
            <a:pPr indent="457200" defTabSz="457200">
              <a:lnSpc>
                <a:spcPct val="117999"/>
              </a:lnSpc>
            </a:pPr>
            <a:endParaRPr/>
          </a:p>
          <a:p>
            <a:pPr indent="457200" defTabSz="457200">
              <a:lnSpc>
                <a:spcPct val="117999"/>
              </a:lnSpc>
            </a:pPr>
            <a:endParaRPr/>
          </a:p>
          <a:p>
            <a:pPr indent="457200" defTabSz="457200">
              <a:lnSpc>
                <a:spcPct val="117999"/>
              </a:lnSpc>
            </a:pPr>
            <a:r>
              <a:t>Yes we are </a:t>
            </a:r>
            <a:r>
              <a:rPr b="1">
                <a:latin typeface="+mj-lt"/>
                <a:ea typeface="+mj-ea"/>
                <a:cs typeface="+mj-cs"/>
                <a:sym typeface="Helvetica"/>
              </a:rPr>
              <a:t>above 7 billion people </a:t>
            </a:r>
            <a:r>
              <a:t>on the planet and among these </a:t>
            </a:r>
            <a:r>
              <a:rPr b="1">
                <a:latin typeface="+mj-lt"/>
                <a:ea typeface="+mj-ea"/>
                <a:cs typeface="+mj-cs"/>
                <a:sym typeface="Helvetica"/>
              </a:rPr>
              <a:t>323 million 3.2% </a:t>
            </a:r>
            <a:r>
              <a:t>are living outside of our countries of origins. Affecting not only those who travel but also hosting communities and the communities left behind! Monetary or cultural remittances. </a:t>
            </a:r>
          </a:p>
          <a:p>
            <a:pPr indent="457200" defTabSz="457200">
              <a:lnSpc>
                <a:spcPct val="117999"/>
              </a:lnSpc>
            </a:pPr>
            <a:endParaRPr/>
          </a:p>
          <a:p>
            <a:pPr indent="457200" defTabSz="457200">
              <a:lnSpc>
                <a:spcPct val="117999"/>
              </a:lnSpc>
              <a:defRPr b="1">
                <a:latin typeface="+mj-lt"/>
                <a:ea typeface="+mj-ea"/>
                <a:cs typeface="+mj-cs"/>
                <a:sym typeface="Helvetica"/>
              </a:defRPr>
            </a:pPr>
            <a:r>
              <a:t>Push pull forces lead people to migrate: 51 Million forced displacement </a:t>
            </a:r>
          </a:p>
          <a:p>
            <a:pPr indent="457200" defTabSz="457200">
              <a:lnSpc>
                <a:spcPct val="117999"/>
              </a:lnSpc>
            </a:pPr>
            <a:endParaRPr/>
          </a:p>
          <a:p>
            <a:pPr indent="457200" defTabSz="457200">
              <a:lnSpc>
                <a:spcPct val="117999"/>
              </a:lnSpc>
            </a:pPr>
            <a:r>
              <a:t>Rita Susmuth, </a:t>
            </a:r>
            <a:r>
              <a:rPr b="1">
                <a:latin typeface="+mj-lt"/>
                <a:ea typeface="+mj-ea"/>
                <a:cs typeface="+mj-cs"/>
                <a:sym typeface="Helvetica"/>
              </a:rPr>
              <a:t>the strength of our democracies </a:t>
            </a:r>
            <a:r>
              <a:t>depends on how we manage difference- Democracy is what we do and construct in the  blow by blow  of our social interactions. Preparing our youth for a world of difference demands that we help them understand that as I befriend my new neighbor Saul, we meet as human beings and exist in the broader context of mass migratory movements. </a:t>
            </a:r>
          </a:p>
          <a:p>
            <a:pPr indent="457200" defTabSz="457200">
              <a:lnSpc>
                <a:spcPct val="117999"/>
              </a:lnSpc>
            </a:pPr>
            <a:endParaRPr/>
          </a:p>
          <a:p>
            <a:pPr indent="457200" defTabSz="457200">
              <a:lnSpc>
                <a:spcPct val="117999"/>
              </a:lnSpc>
            </a:pPr>
            <a:r>
              <a:t>We cannot check our civics at the door. We can not bracket those who are different away from the norms civility. </a:t>
            </a:r>
          </a:p>
          <a:p>
            <a:pPr indent="457200" defTabSz="457200">
              <a:lnSpc>
                <a:spcPct val="117999"/>
              </a:lnSpc>
            </a:pPr>
            <a:endParaRPr/>
          </a:p>
          <a:p>
            <a:pPr indent="457200" defTabSz="457200">
              <a:lnSpc>
                <a:spcPct val="117999"/>
              </a:lnSpc>
            </a:pPr>
            <a:r>
              <a:t>Sí, somos más de 7 mil millones de personas en el planeta y entre estos 323 millones, el 3.2% vive fuera de nuestros países de origen. ¡Afectando no solo a los que viajan, sino también a las comunidades de acogida y a las que quedan atrás! Remesas monetarias o culturales.</a:t>
            </a:r>
          </a:p>
          <a:p>
            <a:pPr indent="457200" defTabSz="457200">
              <a:lnSpc>
                <a:spcPct val="117999"/>
              </a:lnSpc>
            </a:pPr>
            <a:endParaRPr/>
          </a:p>
          <a:p>
            <a:pPr indent="457200" defTabSz="457200">
              <a:lnSpc>
                <a:spcPct val="117999"/>
              </a:lnSpc>
            </a:pPr>
            <a:endParaRPr/>
          </a:p>
          <a:p>
            <a:pPr indent="457200" defTabSz="457200">
              <a:lnSpc>
                <a:spcPct val="117999"/>
              </a:lnSpc>
            </a:pPr>
            <a:endParaRPr/>
          </a:p>
          <a:p>
            <a:pPr indent="457200" defTabSz="457200">
              <a:lnSpc>
                <a:spcPct val="117999"/>
              </a:lnSpc>
            </a:pPr>
            <a:r>
              <a:t>Las fuerzas de empuje empujan a las personas a migrar: 51 millones de desplazamientos forzados</a:t>
            </a:r>
          </a:p>
          <a:p>
            <a:pPr indent="457200" defTabSz="457200">
              <a:lnSpc>
                <a:spcPct val="117999"/>
              </a:lnSpc>
            </a:pPr>
            <a:endParaRPr/>
          </a:p>
          <a:p>
            <a:pPr indent="457200" defTabSz="457200">
              <a:lnSpc>
                <a:spcPct val="117999"/>
              </a:lnSpc>
            </a:pPr>
            <a:r>
              <a:t>Rita Susmuth, la fuerza de nuestras democracias depende de cómo gestionamos las diferencias: la democracia es lo que hacemos y construimos golpe por golpe de nuestras interacciones sociales. Preparar a nuestros jóvenes para un mundo de diferencia exige que los ayudemos a comprender que, a medida que me hago amigo de mi nuevo vecino, Saul, nos encontramos como seres humanos y existimos en el contexto más amplio de los movimientos migratorios masivos.</a:t>
            </a:r>
          </a:p>
          <a:p>
            <a:pPr indent="457200" defTabSz="457200">
              <a:lnSpc>
                <a:spcPct val="117999"/>
              </a:lnSpc>
            </a:pPr>
            <a:endParaRPr/>
          </a:p>
          <a:p>
            <a:pPr indent="457200" defTabSz="457200">
              <a:lnSpc>
                <a:spcPct val="117999"/>
              </a:lnSpc>
            </a:pPr>
            <a:r>
              <a:t>No podemos controlar nuestra educación cívica en la puerta. No podemos encerrar a aquellos que son diferentes de las normas de civismo.232 million migrants “pulled &amp; pushed” by economic opportunity, global inequality, political instability, climate change, war.</a:t>
            </a:r>
          </a:p>
          <a:p>
            <a:pPr indent="457200" defTabSz="457200">
              <a:lnSpc>
                <a:spcPct val="117999"/>
              </a:lnSpc>
            </a:pPr>
            <a:endParaRPr/>
          </a:p>
          <a:p>
            <a:pPr indent="457200" defTabSz="457200">
              <a:lnSpc>
                <a:spcPct val="117999"/>
              </a:lnSpc>
            </a:pPr>
            <a:endParaRPr/>
          </a:p>
          <a:p>
            <a:pPr indent="457200" defTabSz="457200">
              <a:lnSpc>
                <a:spcPct val="117999"/>
              </a:lnSpc>
            </a:pPr>
            <a:r>
              <a:t>Yes we are </a:t>
            </a:r>
            <a:r>
              <a:rPr b="1">
                <a:latin typeface="+mj-lt"/>
                <a:ea typeface="+mj-ea"/>
                <a:cs typeface="+mj-cs"/>
                <a:sym typeface="Helvetica"/>
              </a:rPr>
              <a:t>above 7 billion people </a:t>
            </a:r>
            <a:r>
              <a:t>on the planet and among these </a:t>
            </a:r>
            <a:r>
              <a:rPr b="1">
                <a:latin typeface="+mj-lt"/>
                <a:ea typeface="+mj-ea"/>
                <a:cs typeface="+mj-cs"/>
                <a:sym typeface="Helvetica"/>
              </a:rPr>
              <a:t>323 million 3.2% </a:t>
            </a:r>
            <a:r>
              <a:t>are living outside of our countries of origins. Affecting not only those who travel but also hosting communities and the communities left behind! Monetary or cultural remittances. </a:t>
            </a:r>
          </a:p>
          <a:p>
            <a:pPr indent="457200" defTabSz="457200">
              <a:lnSpc>
                <a:spcPct val="117999"/>
              </a:lnSpc>
            </a:pPr>
            <a:endParaRPr/>
          </a:p>
          <a:p>
            <a:pPr indent="457200" defTabSz="457200">
              <a:lnSpc>
                <a:spcPct val="117999"/>
              </a:lnSpc>
              <a:defRPr b="1">
                <a:latin typeface="+mj-lt"/>
                <a:ea typeface="+mj-ea"/>
                <a:cs typeface="+mj-cs"/>
                <a:sym typeface="Helvetica"/>
              </a:defRPr>
            </a:pPr>
            <a:r>
              <a:t>Push pull forces lead people to migrate: 51 Million forced displacement </a:t>
            </a:r>
          </a:p>
          <a:p>
            <a:pPr indent="457200" defTabSz="457200">
              <a:lnSpc>
                <a:spcPct val="117999"/>
              </a:lnSpc>
            </a:pPr>
            <a:endParaRPr/>
          </a:p>
          <a:p>
            <a:pPr indent="457200" defTabSz="457200">
              <a:lnSpc>
                <a:spcPct val="117999"/>
              </a:lnSpc>
            </a:pPr>
            <a:r>
              <a:t>Rita Susmuth, </a:t>
            </a:r>
            <a:r>
              <a:rPr b="1">
                <a:latin typeface="+mj-lt"/>
                <a:ea typeface="+mj-ea"/>
                <a:cs typeface="+mj-cs"/>
                <a:sym typeface="Helvetica"/>
              </a:rPr>
              <a:t>the strength of our democracies </a:t>
            </a:r>
            <a:r>
              <a:t>depends on how we manage difference- Democracy is what we do and construct in the  blow by blow  of our social interactions. Preparing our youth for a world of difference demands that we help them understand that as I befriend my new neighbor Saul, we meet as human beings and exist in the broader context of mass migratory movements. </a:t>
            </a:r>
          </a:p>
          <a:p>
            <a:pPr indent="457200" defTabSz="457200">
              <a:lnSpc>
                <a:spcPct val="117999"/>
              </a:lnSpc>
            </a:pPr>
            <a:endParaRPr/>
          </a:p>
          <a:p>
            <a:pPr indent="457200" defTabSz="457200">
              <a:lnSpc>
                <a:spcPct val="117999"/>
              </a:lnSpc>
            </a:pPr>
            <a:r>
              <a:t>We cannot check our civics at the door. We can not bracket those who are different away from the norms civility. </a:t>
            </a:r>
          </a:p>
          <a:p>
            <a:pPr indent="457200" defTabSz="457200">
              <a:lnSpc>
                <a:spcPct val="117999"/>
              </a:lnSpc>
            </a:pPr>
            <a:endParaRPr/>
          </a:p>
          <a:p>
            <a:pPr defTabSz="457200">
              <a:lnSpc>
                <a:spcPct val="117999"/>
              </a:lnSpc>
              <a:defRPr>
                <a:latin typeface="Helvetica Neue"/>
                <a:ea typeface="Helvetica Neue"/>
                <a:cs typeface="Helvetica Neue"/>
                <a:sym typeface="Helvetica Neue"/>
              </a:defRPr>
            </a:pPr>
            <a:r>
              <a:t>232 millones de migrantes "empujados" por la oportunidad económica, la desigualdad global, la inestabilidad política, el cambio climático, la guerra.</a:t>
            </a:r>
          </a:p>
          <a:p>
            <a:pPr defTabSz="457200">
              <a:lnSpc>
                <a:spcPct val="117999"/>
              </a:lnSpc>
              <a:defRPr>
                <a:latin typeface="Helvetica Neue"/>
                <a:ea typeface="Helvetica Neue"/>
                <a:cs typeface="Helvetica Neue"/>
                <a:sym typeface="Helvetica Neue"/>
              </a:defRPr>
            </a:pPr>
            <a:endParaRPr/>
          </a:p>
          <a:p>
            <a:pPr defTabSz="457200">
              <a:lnSpc>
                <a:spcPct val="117999"/>
              </a:lnSpc>
              <a:defRPr>
                <a:latin typeface="Helvetica Neue"/>
                <a:ea typeface="Helvetica Neue"/>
                <a:cs typeface="Helvetica Neue"/>
                <a:sym typeface="Helvetica Neue"/>
              </a:defRPr>
            </a:pPr>
            <a:endParaRPr/>
          </a:p>
          <a:p>
            <a:pPr defTabSz="457200">
              <a:lnSpc>
                <a:spcPct val="117999"/>
              </a:lnSpc>
              <a:defRPr>
                <a:latin typeface="Helvetica Neue"/>
                <a:ea typeface="Helvetica Neue"/>
                <a:cs typeface="Helvetica Neue"/>
                <a:sym typeface="Helvetica Neue"/>
              </a:defRPr>
            </a:pPr>
            <a:r>
              <a:t>Sí, somos más de 7 mil millones de personas en el planeta y entre estos 323 millones, el 3.2% vive fuera de nuestros países de origen. ¡Afectando no solo a los que viajan, sino también a las comunidades de acogida y a las que quedan atrás! Remesas monetarias o culturales.</a:t>
            </a:r>
          </a:p>
          <a:p>
            <a:pPr defTabSz="457200">
              <a:lnSpc>
                <a:spcPct val="117999"/>
              </a:lnSpc>
              <a:defRPr>
                <a:latin typeface="Helvetica Neue"/>
                <a:ea typeface="Helvetica Neue"/>
                <a:cs typeface="Helvetica Neue"/>
                <a:sym typeface="Helvetica Neue"/>
              </a:defRPr>
            </a:pPr>
            <a:endParaRPr/>
          </a:p>
          <a:p>
            <a:pPr defTabSz="457200">
              <a:lnSpc>
                <a:spcPct val="117999"/>
              </a:lnSpc>
              <a:defRPr>
                <a:latin typeface="Helvetica Neue"/>
                <a:ea typeface="Helvetica Neue"/>
                <a:cs typeface="Helvetica Neue"/>
                <a:sym typeface="Helvetica Neue"/>
              </a:defRPr>
            </a:pPr>
            <a:r>
              <a:t>Las fuerzas de empuje empujan a las personas a migrar: 51 millones de desplazamientos forzados</a:t>
            </a:r>
          </a:p>
          <a:p>
            <a:pPr defTabSz="457200">
              <a:lnSpc>
                <a:spcPct val="117999"/>
              </a:lnSpc>
              <a:defRPr>
                <a:latin typeface="Helvetica Neue"/>
                <a:ea typeface="Helvetica Neue"/>
                <a:cs typeface="Helvetica Neue"/>
                <a:sym typeface="Helvetica Neue"/>
              </a:defRPr>
            </a:pPr>
            <a:endParaRPr/>
          </a:p>
          <a:p>
            <a:pPr defTabSz="457200">
              <a:lnSpc>
                <a:spcPct val="117999"/>
              </a:lnSpc>
              <a:defRPr>
                <a:latin typeface="Helvetica Neue"/>
                <a:ea typeface="Helvetica Neue"/>
                <a:cs typeface="Helvetica Neue"/>
                <a:sym typeface="Helvetica Neue"/>
              </a:defRPr>
            </a:pPr>
            <a:r>
              <a:t>Rita Susmuth, la fuerza de nuestras democracias depende de cómo gestionamos las diferencias: la democracia es lo que hacemos y construimos golpe por golpe de nuestras interacciones sociales. Preparar a nuestros jóvenes para un mundo de diferencia exige que los ayudemos a comprender que, a medida que me hago amigo de mi nuevo vecino, Saul, nos encontramos como seres humanos y existimos en el contexto más amplio de los movimientos migratorios masivos.</a:t>
            </a:r>
          </a:p>
          <a:p>
            <a:pPr defTabSz="457200">
              <a:lnSpc>
                <a:spcPct val="117999"/>
              </a:lnSpc>
              <a:defRPr>
                <a:latin typeface="Helvetica Neue"/>
                <a:ea typeface="Helvetica Neue"/>
                <a:cs typeface="Helvetica Neue"/>
                <a:sym typeface="Helvetica Neue"/>
              </a:defRPr>
            </a:pPr>
            <a:endParaRPr/>
          </a:p>
          <a:p>
            <a:pPr defTabSz="457200">
              <a:lnSpc>
                <a:spcPct val="117999"/>
              </a:lnSpc>
              <a:defRPr>
                <a:latin typeface="Helvetica Neue"/>
                <a:ea typeface="Helvetica Neue"/>
                <a:cs typeface="Helvetica Neue"/>
                <a:sym typeface="Helvetica Neue"/>
              </a:defRPr>
            </a:pPr>
            <a:r>
              <a:t>No podemos controlar nuestra educación cívica en la puerta. No podemos encerrar a aquellos que son diferentes de las normas de civismo.The largest international corridors of human migration today are in Asia, Europe, the Americas, and Africa. The largest chains of internal migration occur in Asia: China had an estimated 245 million internal migrants in 2013 and in India an estimated 326 million people – more than a quarter of the country’s population – were internal migrants between 2007–2008. </a:t>
            </a:r>
          </a:p>
        </p:txBody>
      </p:sp>
    </p:spTree>
    <p:extLst>
      <p:ext uri="{BB962C8B-B14F-4D97-AF65-F5344CB8AC3E}">
        <p14:creationId xmlns:p14="http://schemas.microsoft.com/office/powerpoint/2010/main" val="41581812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 name="Shape 176"/>
          <p:cNvSpPr>
            <a:spLocks noGrp="1" noRot="1" noChangeAspect="1"/>
          </p:cNvSpPr>
          <p:nvPr>
            <p:ph type="sldImg"/>
          </p:nvPr>
        </p:nvSpPr>
        <p:spPr>
          <a:xfrm>
            <a:off x="381000" y="685800"/>
            <a:ext cx="6096000" cy="3429000"/>
          </a:xfrm>
          <a:prstGeom prst="rect">
            <a:avLst/>
          </a:prstGeom>
        </p:spPr>
        <p:txBody>
          <a:bodyPr/>
          <a:lstStyle/>
          <a:p>
            <a:endParaRPr/>
          </a:p>
        </p:txBody>
      </p:sp>
      <p:sp>
        <p:nvSpPr>
          <p:cNvPr id="177" name="Shape 177"/>
          <p:cNvSpPr>
            <a:spLocks noGrp="1"/>
          </p:cNvSpPr>
          <p:nvPr>
            <p:ph type="body" sz="quarter" idx="1"/>
          </p:nvPr>
        </p:nvSpPr>
        <p:spPr>
          <a:prstGeom prst="rect">
            <a:avLst/>
          </a:prstGeom>
        </p:spPr>
        <p:txBody>
          <a:bodyPr/>
          <a:lstStyle/>
          <a:p>
            <a:pPr indent="457200" defTabSz="457200">
              <a:lnSpc>
                <a:spcPct val="117999"/>
              </a:lnSpc>
            </a:pPr>
            <a:r>
              <a:t>Sí, somos más de 7 mil millones de personas en el planeta y entre estos 225 millones, el 3.2% vive fuera de nuestros países de origen. ¡Afectando no solo a los que viajan, sino también a las comunidades de acogida y a las que quedan atrás! Remesas monetarias o culturales. </a:t>
            </a:r>
          </a:p>
          <a:p>
            <a:pPr indent="457200" defTabSz="457200">
              <a:lnSpc>
                <a:spcPct val="117999"/>
              </a:lnSpc>
            </a:pPr>
            <a:endParaRPr/>
          </a:p>
          <a:p>
            <a:pPr indent="457200" defTabSz="457200">
              <a:lnSpc>
                <a:spcPct val="117999"/>
              </a:lnSpc>
            </a:pPr>
            <a:r>
              <a:t>Amor y trabajo</a:t>
            </a:r>
          </a:p>
          <a:p>
            <a:pPr indent="457200" defTabSz="457200">
              <a:lnSpc>
                <a:spcPct val="117999"/>
              </a:lnSpc>
            </a:pPr>
            <a:r>
              <a:t>Mayores flujos internos</a:t>
            </a:r>
          </a:p>
          <a:p>
            <a:pPr indent="457200" defTabSz="457200">
              <a:lnSpc>
                <a:spcPct val="117999"/>
              </a:lnSpc>
            </a:pPr>
            <a:r>
              <a:t>Dinamismo cultural </a:t>
            </a:r>
          </a:p>
          <a:p>
            <a:pPr indent="457200" defTabSz="457200">
              <a:lnSpc>
                <a:spcPct val="117999"/>
              </a:lnSpc>
            </a:pPr>
            <a:endParaRPr/>
          </a:p>
          <a:p>
            <a:pPr indent="457200" defTabSz="457200">
              <a:lnSpc>
                <a:spcPct val="117999"/>
              </a:lnSpc>
            </a:pPr>
            <a:endParaRPr/>
          </a:p>
          <a:p>
            <a:pPr indent="457200" defTabSz="457200">
              <a:lnSpc>
                <a:spcPct val="117999"/>
              </a:lnSpc>
            </a:pPr>
            <a:endParaRPr/>
          </a:p>
          <a:p>
            <a:pPr indent="457200" defTabSz="457200">
              <a:lnSpc>
                <a:spcPct val="117999"/>
              </a:lnSpc>
            </a:pPr>
            <a:endParaRPr/>
          </a:p>
          <a:p>
            <a:pPr indent="457200" defTabSz="457200">
              <a:lnSpc>
                <a:spcPct val="117999"/>
              </a:lnSpc>
            </a:pPr>
            <a:r>
              <a:t>Rita Susmuth, la fuerza de nuestras democracias depende de cómo gestionamos las diferencias: la democracia es lo que hacemos y construimos golpe por golpe de nuestras interacciones sociales. Preparar a nuestros jóvenes para un mundo de diferencia exige que los ayudemos a comprender que, a medida que me hago amigo de mi nuevo vecino, Saul, nos encontramos como seres humanos y existimos en el contexto más amplio de los movimientos migratorios masivos.</a:t>
            </a:r>
          </a:p>
          <a:p>
            <a:pPr indent="457200" defTabSz="457200">
              <a:lnSpc>
                <a:spcPct val="117999"/>
              </a:lnSpc>
            </a:pPr>
            <a:endParaRPr/>
          </a:p>
          <a:p>
            <a:pPr indent="457200" defTabSz="457200">
              <a:lnSpc>
                <a:spcPct val="117999"/>
              </a:lnSpc>
            </a:pPr>
            <a:r>
              <a:t>No podemos controlar nuestra educación cívica en la puerta. No podemos encerrar a aquellos que son diferentes de las normas de civismo.232 million migrants “pulled &amp; pushed” by economic opportunity, global inequality, political instability, climate change, war.</a:t>
            </a:r>
          </a:p>
          <a:p>
            <a:pPr indent="457200" defTabSz="457200">
              <a:lnSpc>
                <a:spcPct val="117999"/>
              </a:lnSpc>
            </a:pPr>
            <a:endParaRPr/>
          </a:p>
          <a:p>
            <a:pPr indent="457200" defTabSz="457200">
              <a:lnSpc>
                <a:spcPct val="117999"/>
              </a:lnSpc>
            </a:pPr>
            <a:endParaRPr/>
          </a:p>
          <a:p>
            <a:pPr indent="457200" defTabSz="457200">
              <a:lnSpc>
                <a:spcPct val="117999"/>
              </a:lnSpc>
            </a:pPr>
            <a:r>
              <a:t>Yes we are </a:t>
            </a:r>
            <a:r>
              <a:rPr b="1">
                <a:latin typeface="+mj-lt"/>
                <a:ea typeface="+mj-ea"/>
                <a:cs typeface="+mj-cs"/>
                <a:sym typeface="Helvetica"/>
              </a:rPr>
              <a:t>above 7 billion people </a:t>
            </a:r>
            <a:r>
              <a:t>on the planet and among these </a:t>
            </a:r>
            <a:r>
              <a:rPr b="1">
                <a:latin typeface="+mj-lt"/>
                <a:ea typeface="+mj-ea"/>
                <a:cs typeface="+mj-cs"/>
                <a:sym typeface="Helvetica"/>
              </a:rPr>
              <a:t>323 million 3.2% </a:t>
            </a:r>
            <a:r>
              <a:t>are living outside of our countries of origins. Affecting not only those who travel but also hosting communities and the communities left behind! Monetary or cultural remittances. </a:t>
            </a:r>
          </a:p>
          <a:p>
            <a:pPr indent="457200" defTabSz="457200">
              <a:lnSpc>
                <a:spcPct val="117999"/>
              </a:lnSpc>
            </a:pPr>
            <a:endParaRPr/>
          </a:p>
          <a:p>
            <a:pPr indent="457200" defTabSz="457200">
              <a:lnSpc>
                <a:spcPct val="117999"/>
              </a:lnSpc>
              <a:defRPr b="1">
                <a:latin typeface="+mj-lt"/>
                <a:ea typeface="+mj-ea"/>
                <a:cs typeface="+mj-cs"/>
                <a:sym typeface="Helvetica"/>
              </a:defRPr>
            </a:pPr>
            <a:r>
              <a:t>Push pull forces lead people to migrate: 51 Million forced displacement </a:t>
            </a:r>
          </a:p>
          <a:p>
            <a:pPr indent="457200" defTabSz="457200">
              <a:lnSpc>
                <a:spcPct val="117999"/>
              </a:lnSpc>
            </a:pPr>
            <a:endParaRPr/>
          </a:p>
          <a:p>
            <a:pPr indent="457200" defTabSz="457200">
              <a:lnSpc>
                <a:spcPct val="117999"/>
              </a:lnSpc>
            </a:pPr>
            <a:r>
              <a:t>Rita Susmuth, </a:t>
            </a:r>
            <a:r>
              <a:rPr b="1">
                <a:latin typeface="+mj-lt"/>
                <a:ea typeface="+mj-ea"/>
                <a:cs typeface="+mj-cs"/>
                <a:sym typeface="Helvetica"/>
              </a:rPr>
              <a:t>the strength of our democracies </a:t>
            </a:r>
            <a:r>
              <a:t>depends on how we manage difference- Democracy is what we do and construct in the  blow by blow  of our social interactions. Preparing our youth for a world of difference demands that we help them understand that as I befriend my new neighbor Saul, we meet as human beings and exist in the broader context of mass migratory movements. </a:t>
            </a:r>
          </a:p>
          <a:p>
            <a:pPr indent="457200" defTabSz="457200">
              <a:lnSpc>
                <a:spcPct val="117999"/>
              </a:lnSpc>
            </a:pPr>
            <a:endParaRPr/>
          </a:p>
          <a:p>
            <a:pPr indent="457200" defTabSz="457200">
              <a:lnSpc>
                <a:spcPct val="117999"/>
              </a:lnSpc>
            </a:pPr>
            <a:r>
              <a:t>We cannot check our civics at the door. We can not bracket those who are different away from the norms civility. </a:t>
            </a:r>
          </a:p>
          <a:p>
            <a:pPr indent="457200" defTabSz="457200">
              <a:lnSpc>
                <a:spcPct val="117999"/>
              </a:lnSpc>
            </a:pPr>
            <a:endParaRPr/>
          </a:p>
          <a:p>
            <a:pPr indent="457200" defTabSz="457200">
              <a:lnSpc>
                <a:spcPct val="117999"/>
              </a:lnSpc>
            </a:pPr>
            <a:r>
              <a:t>Sí, somos más de 7 mil millones de personas en el planeta y entre estos 323 millones, el 3.2% vive fuera de nuestros países de origen. ¡Afectando no solo a los que viajan, sino también a las comunidades de acogida y a las que quedan atrás! Remesas monetarias o culturales.</a:t>
            </a:r>
          </a:p>
          <a:p>
            <a:pPr indent="457200" defTabSz="457200">
              <a:lnSpc>
                <a:spcPct val="117999"/>
              </a:lnSpc>
            </a:pPr>
            <a:endParaRPr/>
          </a:p>
          <a:p>
            <a:pPr indent="457200" defTabSz="457200">
              <a:lnSpc>
                <a:spcPct val="117999"/>
              </a:lnSpc>
            </a:pPr>
            <a:endParaRPr/>
          </a:p>
          <a:p>
            <a:pPr indent="457200" defTabSz="457200">
              <a:lnSpc>
                <a:spcPct val="117999"/>
              </a:lnSpc>
            </a:pPr>
            <a:endParaRPr/>
          </a:p>
          <a:p>
            <a:pPr indent="457200" defTabSz="457200">
              <a:lnSpc>
                <a:spcPct val="117999"/>
              </a:lnSpc>
            </a:pPr>
            <a:r>
              <a:t>Las fuerzas de empuje empujan a las personas a migrar: 51 millones de desplazamientos forzados</a:t>
            </a:r>
          </a:p>
          <a:p>
            <a:pPr indent="457200" defTabSz="457200">
              <a:lnSpc>
                <a:spcPct val="117999"/>
              </a:lnSpc>
            </a:pPr>
            <a:endParaRPr/>
          </a:p>
          <a:p>
            <a:pPr indent="457200" defTabSz="457200">
              <a:lnSpc>
                <a:spcPct val="117999"/>
              </a:lnSpc>
            </a:pPr>
            <a:r>
              <a:t>Rita Susmuth, la fuerza de nuestras democracias depende de cómo gestionamos las diferencias: la democracia es lo que hacemos y construimos golpe por golpe de nuestras interacciones sociales. Preparar a nuestros jóvenes para un mundo de diferencia exige que los ayudemos a comprender que, a medida que me hago amigo de mi nuevo vecino, Saul, nos encontramos como seres humanos y existimos en el contexto más amplio de los movimientos migratorios masivos.</a:t>
            </a:r>
          </a:p>
          <a:p>
            <a:pPr indent="457200" defTabSz="457200">
              <a:lnSpc>
                <a:spcPct val="117999"/>
              </a:lnSpc>
            </a:pPr>
            <a:endParaRPr/>
          </a:p>
          <a:p>
            <a:pPr indent="457200" defTabSz="457200">
              <a:lnSpc>
                <a:spcPct val="117999"/>
              </a:lnSpc>
            </a:pPr>
            <a:r>
              <a:t>No podemos controlar nuestra educación cívica en la puerta. No podemos encerrar a aquellos que son diferentes de las normas de civismo.232 million migrants “pulled &amp; pushed” by economic opportunity, global inequality, political instability, climate change, war.</a:t>
            </a:r>
          </a:p>
          <a:p>
            <a:pPr indent="457200" defTabSz="457200">
              <a:lnSpc>
                <a:spcPct val="117999"/>
              </a:lnSpc>
            </a:pPr>
            <a:endParaRPr/>
          </a:p>
          <a:p>
            <a:pPr indent="457200" defTabSz="457200">
              <a:lnSpc>
                <a:spcPct val="117999"/>
              </a:lnSpc>
            </a:pPr>
            <a:endParaRPr/>
          </a:p>
          <a:p>
            <a:pPr indent="457200" defTabSz="457200">
              <a:lnSpc>
                <a:spcPct val="117999"/>
              </a:lnSpc>
            </a:pPr>
            <a:r>
              <a:t>Yes we are </a:t>
            </a:r>
            <a:r>
              <a:rPr b="1">
                <a:latin typeface="+mj-lt"/>
                <a:ea typeface="+mj-ea"/>
                <a:cs typeface="+mj-cs"/>
                <a:sym typeface="Helvetica"/>
              </a:rPr>
              <a:t>above 7 billion people </a:t>
            </a:r>
            <a:r>
              <a:t>on the planet and among these </a:t>
            </a:r>
            <a:r>
              <a:rPr b="1">
                <a:latin typeface="+mj-lt"/>
                <a:ea typeface="+mj-ea"/>
                <a:cs typeface="+mj-cs"/>
                <a:sym typeface="Helvetica"/>
              </a:rPr>
              <a:t>323 million 3.2% </a:t>
            </a:r>
            <a:r>
              <a:t>are living outside of our countries of origins. Affecting not only those who travel but also hosting communities and the communities left behind! Monetary or cultural remittances. </a:t>
            </a:r>
          </a:p>
          <a:p>
            <a:pPr indent="457200" defTabSz="457200">
              <a:lnSpc>
                <a:spcPct val="117999"/>
              </a:lnSpc>
            </a:pPr>
            <a:endParaRPr/>
          </a:p>
          <a:p>
            <a:pPr indent="457200" defTabSz="457200">
              <a:lnSpc>
                <a:spcPct val="117999"/>
              </a:lnSpc>
              <a:defRPr b="1">
                <a:latin typeface="+mj-lt"/>
                <a:ea typeface="+mj-ea"/>
                <a:cs typeface="+mj-cs"/>
                <a:sym typeface="Helvetica"/>
              </a:defRPr>
            </a:pPr>
            <a:r>
              <a:t>Push pull forces lead people to migrate: 51 Million forced displacement </a:t>
            </a:r>
          </a:p>
          <a:p>
            <a:pPr indent="457200" defTabSz="457200">
              <a:lnSpc>
                <a:spcPct val="117999"/>
              </a:lnSpc>
            </a:pPr>
            <a:endParaRPr/>
          </a:p>
          <a:p>
            <a:pPr indent="457200" defTabSz="457200">
              <a:lnSpc>
                <a:spcPct val="117999"/>
              </a:lnSpc>
            </a:pPr>
            <a:r>
              <a:t>Rita Susmuth, </a:t>
            </a:r>
            <a:r>
              <a:rPr b="1">
                <a:latin typeface="+mj-lt"/>
                <a:ea typeface="+mj-ea"/>
                <a:cs typeface="+mj-cs"/>
                <a:sym typeface="Helvetica"/>
              </a:rPr>
              <a:t>the strength of our democracies </a:t>
            </a:r>
            <a:r>
              <a:t>depends on how we manage difference- Democracy is what we do and construct in the  blow by blow  of our social interactions. Preparing our youth for a world of difference demands that we help them understand that as I befriend my new neighbor Saul, we meet as human beings and exist in the broader context of mass migratory movements. </a:t>
            </a:r>
          </a:p>
          <a:p>
            <a:pPr indent="457200" defTabSz="457200">
              <a:lnSpc>
                <a:spcPct val="117999"/>
              </a:lnSpc>
            </a:pPr>
            <a:endParaRPr/>
          </a:p>
          <a:p>
            <a:pPr indent="457200" defTabSz="457200">
              <a:lnSpc>
                <a:spcPct val="117999"/>
              </a:lnSpc>
            </a:pPr>
            <a:r>
              <a:t>We cannot check our civics at the door. We can not bracket those who are different away from the norms civility. </a:t>
            </a:r>
          </a:p>
          <a:p>
            <a:pPr indent="457200" defTabSz="457200">
              <a:lnSpc>
                <a:spcPct val="117999"/>
              </a:lnSpc>
            </a:pPr>
            <a:endParaRPr/>
          </a:p>
          <a:p>
            <a:pPr defTabSz="457200">
              <a:lnSpc>
                <a:spcPct val="117999"/>
              </a:lnSpc>
              <a:defRPr>
                <a:latin typeface="Helvetica Neue"/>
                <a:ea typeface="Helvetica Neue"/>
                <a:cs typeface="Helvetica Neue"/>
                <a:sym typeface="Helvetica Neue"/>
              </a:defRPr>
            </a:pPr>
            <a:r>
              <a:t>232 millones de migrantes "empujados" por la oportunidad económica, la desigualdad global, la inestabilidad política, el cambio climático, la guerra.</a:t>
            </a:r>
          </a:p>
          <a:p>
            <a:pPr defTabSz="457200">
              <a:lnSpc>
                <a:spcPct val="117999"/>
              </a:lnSpc>
              <a:defRPr>
                <a:latin typeface="Helvetica Neue"/>
                <a:ea typeface="Helvetica Neue"/>
                <a:cs typeface="Helvetica Neue"/>
                <a:sym typeface="Helvetica Neue"/>
              </a:defRPr>
            </a:pPr>
            <a:endParaRPr/>
          </a:p>
          <a:p>
            <a:pPr defTabSz="457200">
              <a:lnSpc>
                <a:spcPct val="117999"/>
              </a:lnSpc>
              <a:defRPr>
                <a:latin typeface="Helvetica Neue"/>
                <a:ea typeface="Helvetica Neue"/>
                <a:cs typeface="Helvetica Neue"/>
                <a:sym typeface="Helvetica Neue"/>
              </a:defRPr>
            </a:pPr>
            <a:endParaRPr/>
          </a:p>
          <a:p>
            <a:pPr defTabSz="457200">
              <a:lnSpc>
                <a:spcPct val="117999"/>
              </a:lnSpc>
              <a:defRPr>
                <a:latin typeface="Helvetica Neue"/>
                <a:ea typeface="Helvetica Neue"/>
                <a:cs typeface="Helvetica Neue"/>
                <a:sym typeface="Helvetica Neue"/>
              </a:defRPr>
            </a:pPr>
            <a:r>
              <a:t>Sí, somos más de 7 mil millones de personas en el planeta y entre estos 323 millones, el 3.2% vive fuera de nuestros países de origen. ¡Afectando no solo a los que viajan, sino también a las comunidades de acogida y a las que quedan atrás! Remesas monetarias o culturales.</a:t>
            </a:r>
          </a:p>
          <a:p>
            <a:pPr defTabSz="457200">
              <a:lnSpc>
                <a:spcPct val="117999"/>
              </a:lnSpc>
              <a:defRPr>
                <a:latin typeface="Helvetica Neue"/>
                <a:ea typeface="Helvetica Neue"/>
                <a:cs typeface="Helvetica Neue"/>
                <a:sym typeface="Helvetica Neue"/>
              </a:defRPr>
            </a:pPr>
            <a:endParaRPr/>
          </a:p>
          <a:p>
            <a:pPr defTabSz="457200">
              <a:lnSpc>
                <a:spcPct val="117999"/>
              </a:lnSpc>
              <a:defRPr>
                <a:latin typeface="Helvetica Neue"/>
                <a:ea typeface="Helvetica Neue"/>
                <a:cs typeface="Helvetica Neue"/>
                <a:sym typeface="Helvetica Neue"/>
              </a:defRPr>
            </a:pPr>
            <a:r>
              <a:t>Las fuerzas de empuje empujan a las personas a migrar: 51 millones de desplazamientos forzados</a:t>
            </a:r>
          </a:p>
          <a:p>
            <a:pPr defTabSz="457200">
              <a:lnSpc>
                <a:spcPct val="117999"/>
              </a:lnSpc>
              <a:defRPr>
                <a:latin typeface="Helvetica Neue"/>
                <a:ea typeface="Helvetica Neue"/>
                <a:cs typeface="Helvetica Neue"/>
                <a:sym typeface="Helvetica Neue"/>
              </a:defRPr>
            </a:pPr>
            <a:endParaRPr/>
          </a:p>
          <a:p>
            <a:pPr defTabSz="457200">
              <a:lnSpc>
                <a:spcPct val="117999"/>
              </a:lnSpc>
              <a:defRPr>
                <a:latin typeface="Helvetica Neue"/>
                <a:ea typeface="Helvetica Neue"/>
                <a:cs typeface="Helvetica Neue"/>
                <a:sym typeface="Helvetica Neue"/>
              </a:defRPr>
            </a:pPr>
            <a:r>
              <a:t>Rita Susmuth, la fuerza de nuestras democracias depende de cómo gestionamos las diferencias: la democracia es lo que hacemos y construimos golpe por golpe de nuestras interacciones sociales. Preparar a nuestros jóvenes para un mundo de diferencia exige que los ayudemos a comprender que, a medida que me hago amigo de mi nuevo vecino, Saul, nos encontramos como seres humanos y existimos en el contexto más amplio de los movimientos migratorios masivos.</a:t>
            </a:r>
          </a:p>
          <a:p>
            <a:pPr defTabSz="457200">
              <a:lnSpc>
                <a:spcPct val="117999"/>
              </a:lnSpc>
              <a:defRPr>
                <a:latin typeface="Helvetica Neue"/>
                <a:ea typeface="Helvetica Neue"/>
                <a:cs typeface="Helvetica Neue"/>
                <a:sym typeface="Helvetica Neue"/>
              </a:defRPr>
            </a:pPr>
            <a:endParaRPr/>
          </a:p>
          <a:p>
            <a:pPr defTabSz="457200">
              <a:lnSpc>
                <a:spcPct val="117999"/>
              </a:lnSpc>
              <a:defRPr>
                <a:latin typeface="Helvetica Neue"/>
                <a:ea typeface="Helvetica Neue"/>
                <a:cs typeface="Helvetica Neue"/>
                <a:sym typeface="Helvetica Neue"/>
              </a:defRPr>
            </a:pPr>
            <a:r>
              <a:t>No podemos controlar nuestra educación cívica en la puerta. No podemos encerrar a aquellos que son diferentes de las normas de civismo.The largest international corridors of human migration today are in Asia, Europe, the Americas, and Africa. The largest chains of internal migration occur in Asia: China had an estimated 245 million internal migrants in 2013 and in India an estimated 326 million people – more than a quarter of the country’s population – were internal migrants between 2007–2008. </a:t>
            </a:r>
          </a:p>
        </p:txBody>
      </p:sp>
    </p:spTree>
    <p:extLst>
      <p:ext uri="{BB962C8B-B14F-4D97-AF65-F5344CB8AC3E}">
        <p14:creationId xmlns:p14="http://schemas.microsoft.com/office/powerpoint/2010/main" val="386190505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3276118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x">
  <p:cSld name="Título y objetos">
    <p:spTree>
      <p:nvGrpSpPr>
        <p:cNvPr id="1" name=""/>
        <p:cNvGrpSpPr/>
        <p:nvPr/>
      </p:nvGrpSpPr>
      <p:grpSpPr>
        <a:xfrm>
          <a:off x="0" y="0"/>
          <a:ext cx="0" cy="0"/>
          <a:chOff x="0" y="0"/>
          <a:chExt cx="0" cy="0"/>
        </a:xfrm>
      </p:grpSpPr>
      <p:sp>
        <p:nvSpPr>
          <p:cNvPr id="21" name="Title Text"/>
          <p:cNvSpPr txBox="1">
            <a:spLocks noGrp="1"/>
          </p:cNvSpPr>
          <p:nvPr>
            <p:ph type="title"/>
          </p:nvPr>
        </p:nvSpPr>
        <p:spPr>
          <a:xfrm>
            <a:off x="4305299" y="2262187"/>
            <a:ext cx="15773402" cy="1988345"/>
          </a:xfrm>
          <a:prstGeom prst="rect">
            <a:avLst/>
          </a:prstGeom>
        </p:spPr>
        <p:txBody>
          <a:bodyPr/>
          <a:lstStyle/>
          <a:p>
            <a:r>
              <a:t>Title Text</a:t>
            </a:r>
          </a:p>
        </p:txBody>
      </p:sp>
      <p:sp>
        <p:nvSpPr>
          <p:cNvPr id="22" name="Body Level One…"/>
          <p:cNvSpPr txBox="1">
            <a:spLocks noGrp="1"/>
          </p:cNvSpPr>
          <p:nvPr>
            <p:ph type="body" sz="half" idx="1"/>
          </p:nvPr>
        </p:nvSpPr>
        <p:spPr>
          <a:xfrm>
            <a:off x="4305299" y="4452937"/>
            <a:ext cx="15773402" cy="6527008"/>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24" name="Slide Number"/>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Título y objetos">
    <p:spTree>
      <p:nvGrpSpPr>
        <p:cNvPr id="1" name=""/>
        <p:cNvGrpSpPr/>
        <p:nvPr/>
      </p:nvGrpSpPr>
      <p:grpSpPr>
        <a:xfrm>
          <a:off x="0" y="0"/>
          <a:ext cx="0" cy="0"/>
          <a:chOff x="0" y="0"/>
          <a:chExt cx="0" cy="0"/>
        </a:xfrm>
      </p:grpSpPr>
      <p:pic>
        <p:nvPicPr>
          <p:cNvPr id="112" name="Imagen 9" descr="Imagen 9"/>
          <p:cNvPicPr>
            <a:picLocks noChangeAspect="1"/>
          </p:cNvPicPr>
          <p:nvPr/>
        </p:nvPicPr>
        <p:blipFill>
          <a:blip r:embed="rId2"/>
          <a:stretch>
            <a:fillRect/>
          </a:stretch>
        </p:blipFill>
        <p:spPr>
          <a:xfrm>
            <a:off x="3929251" y="2038349"/>
            <a:ext cx="3200401" cy="1143001"/>
          </a:xfrm>
          <a:prstGeom prst="rect">
            <a:avLst/>
          </a:prstGeom>
          <a:ln w="12700">
            <a:miter lim="400000"/>
          </a:ln>
        </p:spPr>
      </p:pic>
      <p:pic>
        <p:nvPicPr>
          <p:cNvPr id="113" name="Imagen 6" descr="Imagen 6"/>
          <p:cNvPicPr>
            <a:picLocks noChangeAspect="1"/>
          </p:cNvPicPr>
          <p:nvPr/>
        </p:nvPicPr>
        <p:blipFill>
          <a:blip r:embed="rId3"/>
          <a:stretch>
            <a:fillRect/>
          </a:stretch>
        </p:blipFill>
        <p:spPr>
          <a:xfrm>
            <a:off x="16701778" y="10920283"/>
            <a:ext cx="4462773" cy="964536"/>
          </a:xfrm>
          <a:prstGeom prst="rect">
            <a:avLst/>
          </a:prstGeom>
          <a:ln w="12700">
            <a:miter lim="400000"/>
          </a:ln>
        </p:spPr>
      </p:pic>
      <p:sp>
        <p:nvSpPr>
          <p:cNvPr id="114" name="Title Text"/>
          <p:cNvSpPr txBox="1">
            <a:spLocks noGrp="1"/>
          </p:cNvSpPr>
          <p:nvPr>
            <p:ph type="title"/>
          </p:nvPr>
        </p:nvSpPr>
        <p:spPr>
          <a:xfrm>
            <a:off x="4305299" y="2262187"/>
            <a:ext cx="15773402" cy="1988345"/>
          </a:xfrm>
          <a:prstGeom prst="rect">
            <a:avLst/>
          </a:prstGeom>
        </p:spPr>
        <p:txBody>
          <a:bodyPr/>
          <a:lstStyle/>
          <a:p>
            <a:r>
              <a:t>Title Text</a:t>
            </a:r>
          </a:p>
        </p:txBody>
      </p:sp>
      <p:sp>
        <p:nvSpPr>
          <p:cNvPr id="115" name="Body Level One…"/>
          <p:cNvSpPr txBox="1">
            <a:spLocks noGrp="1"/>
          </p:cNvSpPr>
          <p:nvPr>
            <p:ph type="body" sz="half" idx="1"/>
          </p:nvPr>
        </p:nvSpPr>
        <p:spPr>
          <a:xfrm>
            <a:off x="4305299" y="4452937"/>
            <a:ext cx="15773402" cy="6527008"/>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116" name="Slide Number"/>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61DA7AB-6526-2041-80DE-D38E0D83F686}" type="datetimeFigureOut">
              <a:rPr lang="en-US" smtClean="0"/>
              <a:t>9/23/2020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a:xfrm>
            <a:off x="19606779" y="11284343"/>
            <a:ext cx="471922" cy="477052"/>
          </a:xfrm>
        </p:spPr>
        <p:txBody>
          <a:bodyPr/>
          <a:lstStyle/>
          <a:p>
            <a:fld id="{F517F587-F5B1-2B44-B8E3-1B067D2A36D7}" type="slidenum">
              <a:rPr lang="en-US" smtClean="0"/>
              <a:t>‹Nº›</a:t>
            </a:fld>
            <a:endParaRPr lang="en-US"/>
          </a:p>
        </p:txBody>
      </p:sp>
    </p:spTree>
    <p:extLst>
      <p:ext uri="{BB962C8B-B14F-4D97-AF65-F5344CB8AC3E}">
        <p14:creationId xmlns:p14="http://schemas.microsoft.com/office/powerpoint/2010/main" val="270805242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3048000" y="2244725"/>
            <a:ext cx="18288000" cy="4775200"/>
          </a:xfrm>
        </p:spPr>
        <p:txBody>
          <a:bodyPr anchor="b"/>
          <a:lstStyle>
            <a:lvl1pPr algn="ctr">
              <a:defRPr sz="6000"/>
            </a:lvl1pPr>
          </a:lstStyle>
          <a:p>
            <a:r>
              <a:rPr lang="es-ES"/>
              <a:t>Haga clic para modificar el estilo de título del patrón</a:t>
            </a:r>
          </a:p>
        </p:txBody>
      </p:sp>
      <p:sp>
        <p:nvSpPr>
          <p:cNvPr id="3" name="Subtítulo 2"/>
          <p:cNvSpPr>
            <a:spLocks noGrp="1"/>
          </p:cNvSpPr>
          <p:nvPr>
            <p:ph type="subTitle" idx="1"/>
          </p:nvPr>
        </p:nvSpPr>
        <p:spPr>
          <a:xfrm>
            <a:off x="3048000" y="7204075"/>
            <a:ext cx="18288000" cy="3311525"/>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p:cNvSpPr>
            <a:spLocks noGrp="1"/>
          </p:cNvSpPr>
          <p:nvPr>
            <p:ph type="dt" sz="half" idx="10"/>
          </p:nvPr>
        </p:nvSpPr>
        <p:spPr/>
        <p:txBody>
          <a:bodyPr/>
          <a:lstStyle/>
          <a:p>
            <a:fld id="{C7F109F4-198A-49EF-9930-1F3A6990C760}" type="datetimeFigureOut">
              <a:rPr lang="es-ES" smtClean="0"/>
              <a:t>23/09/2020</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D96587E9-B41E-4B1F-8E7C-26EBFC810C5D}" type="slidenum">
              <a:rPr lang="es-ES" smtClean="0"/>
              <a:t>‹Nº›</a:t>
            </a:fld>
            <a:endParaRPr lang="es-ES"/>
          </a:p>
        </p:txBody>
      </p:sp>
    </p:spTree>
    <p:extLst>
      <p:ext uri="{BB962C8B-B14F-4D97-AF65-F5344CB8AC3E}">
        <p14:creationId xmlns:p14="http://schemas.microsoft.com/office/powerpoint/2010/main" val="364152980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Marcador de contenido 2"/>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p:cNvSpPr>
            <a:spLocks noGrp="1"/>
          </p:cNvSpPr>
          <p:nvPr>
            <p:ph type="dt" sz="half" idx="10"/>
          </p:nvPr>
        </p:nvSpPr>
        <p:spPr/>
        <p:txBody>
          <a:bodyPr/>
          <a:lstStyle/>
          <a:p>
            <a:fld id="{C7F109F4-198A-49EF-9930-1F3A6990C760}" type="datetimeFigureOut">
              <a:rPr lang="es-ES" smtClean="0"/>
              <a:t>23/09/2020</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D96587E9-B41E-4B1F-8E7C-26EBFC810C5D}" type="slidenum">
              <a:rPr lang="es-ES" smtClean="0"/>
              <a:t>‹Nº›</a:t>
            </a:fld>
            <a:endParaRPr lang="es-ES"/>
          </a:p>
        </p:txBody>
      </p:sp>
    </p:spTree>
    <p:extLst>
      <p:ext uri="{BB962C8B-B14F-4D97-AF65-F5344CB8AC3E}">
        <p14:creationId xmlns:p14="http://schemas.microsoft.com/office/powerpoint/2010/main" val="103871706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1663700" y="3419475"/>
            <a:ext cx="21031200" cy="5705475"/>
          </a:xfrm>
        </p:spPr>
        <p:txBody>
          <a:bodyPr anchor="b"/>
          <a:lstStyle>
            <a:lvl1pPr>
              <a:defRPr sz="6000"/>
            </a:lvl1pPr>
          </a:lstStyle>
          <a:p>
            <a:r>
              <a:rPr lang="es-ES"/>
              <a:t>Haga clic para modificar el estilo de título del patrón</a:t>
            </a:r>
          </a:p>
        </p:txBody>
      </p:sp>
      <p:sp>
        <p:nvSpPr>
          <p:cNvPr id="3" name="Marcador de texto 2"/>
          <p:cNvSpPr>
            <a:spLocks noGrp="1"/>
          </p:cNvSpPr>
          <p:nvPr>
            <p:ph type="body" idx="1"/>
          </p:nvPr>
        </p:nvSpPr>
        <p:spPr>
          <a:xfrm>
            <a:off x="1663700" y="9178925"/>
            <a:ext cx="21031200" cy="3000375"/>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el estilo de texto del patrón</a:t>
            </a:r>
          </a:p>
        </p:txBody>
      </p:sp>
      <p:sp>
        <p:nvSpPr>
          <p:cNvPr id="4" name="Marcador de fecha 3"/>
          <p:cNvSpPr>
            <a:spLocks noGrp="1"/>
          </p:cNvSpPr>
          <p:nvPr>
            <p:ph type="dt" sz="half" idx="10"/>
          </p:nvPr>
        </p:nvSpPr>
        <p:spPr/>
        <p:txBody>
          <a:bodyPr/>
          <a:lstStyle/>
          <a:p>
            <a:fld id="{C7F109F4-198A-49EF-9930-1F3A6990C760}" type="datetimeFigureOut">
              <a:rPr lang="es-ES" smtClean="0"/>
              <a:t>23/09/2020</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D96587E9-B41E-4B1F-8E7C-26EBFC810C5D}" type="slidenum">
              <a:rPr lang="es-ES" smtClean="0"/>
              <a:t>‹Nº›</a:t>
            </a:fld>
            <a:endParaRPr lang="es-ES"/>
          </a:p>
        </p:txBody>
      </p:sp>
    </p:spTree>
    <p:extLst>
      <p:ext uri="{BB962C8B-B14F-4D97-AF65-F5344CB8AC3E}">
        <p14:creationId xmlns:p14="http://schemas.microsoft.com/office/powerpoint/2010/main" val="108880436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Marcador de contenido 2"/>
          <p:cNvSpPr>
            <a:spLocks noGrp="1"/>
          </p:cNvSpPr>
          <p:nvPr>
            <p:ph sz="half" idx="1"/>
          </p:nvPr>
        </p:nvSpPr>
        <p:spPr>
          <a:xfrm>
            <a:off x="1676400" y="3651250"/>
            <a:ext cx="10439400" cy="8702675"/>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p:cNvSpPr>
            <a:spLocks noGrp="1"/>
          </p:cNvSpPr>
          <p:nvPr>
            <p:ph sz="half" idx="2"/>
          </p:nvPr>
        </p:nvSpPr>
        <p:spPr>
          <a:xfrm>
            <a:off x="12268200" y="3651250"/>
            <a:ext cx="10439400" cy="8702675"/>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p:cNvSpPr>
            <a:spLocks noGrp="1"/>
          </p:cNvSpPr>
          <p:nvPr>
            <p:ph type="dt" sz="half" idx="10"/>
          </p:nvPr>
        </p:nvSpPr>
        <p:spPr/>
        <p:txBody>
          <a:bodyPr/>
          <a:lstStyle/>
          <a:p>
            <a:fld id="{C7F109F4-198A-49EF-9930-1F3A6990C760}" type="datetimeFigureOut">
              <a:rPr lang="es-ES" smtClean="0"/>
              <a:t>23/09/2020</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D96587E9-B41E-4B1F-8E7C-26EBFC810C5D}" type="slidenum">
              <a:rPr lang="es-ES" smtClean="0"/>
              <a:t>‹Nº›</a:t>
            </a:fld>
            <a:endParaRPr lang="es-ES"/>
          </a:p>
        </p:txBody>
      </p:sp>
    </p:spTree>
    <p:extLst>
      <p:ext uri="{BB962C8B-B14F-4D97-AF65-F5344CB8AC3E}">
        <p14:creationId xmlns:p14="http://schemas.microsoft.com/office/powerpoint/2010/main" val="230675335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1679575" y="730250"/>
            <a:ext cx="21031200" cy="2651125"/>
          </a:xfrm>
        </p:spPr>
        <p:txBody>
          <a:bodyPr/>
          <a:lstStyle/>
          <a:p>
            <a:r>
              <a:rPr lang="es-ES"/>
              <a:t>Haga clic para modificar el estilo de título del patrón</a:t>
            </a:r>
          </a:p>
        </p:txBody>
      </p:sp>
      <p:sp>
        <p:nvSpPr>
          <p:cNvPr id="3" name="Marcador de texto 2"/>
          <p:cNvSpPr>
            <a:spLocks noGrp="1"/>
          </p:cNvSpPr>
          <p:nvPr>
            <p:ph type="body" idx="1"/>
          </p:nvPr>
        </p:nvSpPr>
        <p:spPr>
          <a:xfrm>
            <a:off x="1679575" y="3362325"/>
            <a:ext cx="10315575" cy="16478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Marcador de contenido 3"/>
          <p:cNvSpPr>
            <a:spLocks noGrp="1"/>
          </p:cNvSpPr>
          <p:nvPr>
            <p:ph sz="half" idx="2"/>
          </p:nvPr>
        </p:nvSpPr>
        <p:spPr>
          <a:xfrm>
            <a:off x="1679575" y="5010150"/>
            <a:ext cx="10315575" cy="7369175"/>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p:cNvSpPr>
            <a:spLocks noGrp="1"/>
          </p:cNvSpPr>
          <p:nvPr>
            <p:ph type="body" sz="quarter" idx="3"/>
          </p:nvPr>
        </p:nvSpPr>
        <p:spPr>
          <a:xfrm>
            <a:off x="12344400" y="3362325"/>
            <a:ext cx="10366375" cy="16478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Marcador de contenido 5"/>
          <p:cNvSpPr>
            <a:spLocks noGrp="1"/>
          </p:cNvSpPr>
          <p:nvPr>
            <p:ph sz="quarter" idx="4"/>
          </p:nvPr>
        </p:nvSpPr>
        <p:spPr>
          <a:xfrm>
            <a:off x="12344400" y="5010150"/>
            <a:ext cx="10366375" cy="7369175"/>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p:cNvSpPr>
            <a:spLocks noGrp="1"/>
          </p:cNvSpPr>
          <p:nvPr>
            <p:ph type="dt" sz="half" idx="10"/>
          </p:nvPr>
        </p:nvSpPr>
        <p:spPr/>
        <p:txBody>
          <a:bodyPr/>
          <a:lstStyle/>
          <a:p>
            <a:fld id="{C7F109F4-198A-49EF-9930-1F3A6990C760}" type="datetimeFigureOut">
              <a:rPr lang="es-ES" smtClean="0"/>
              <a:t>23/09/2020</a:t>
            </a:fld>
            <a:endParaRPr lang="es-ES"/>
          </a:p>
        </p:txBody>
      </p:sp>
      <p:sp>
        <p:nvSpPr>
          <p:cNvPr id="8" name="Marcador de pie de página 7"/>
          <p:cNvSpPr>
            <a:spLocks noGrp="1"/>
          </p:cNvSpPr>
          <p:nvPr>
            <p:ph type="ftr" sz="quarter" idx="11"/>
          </p:nvPr>
        </p:nvSpPr>
        <p:spPr/>
        <p:txBody>
          <a:bodyPr/>
          <a:lstStyle/>
          <a:p>
            <a:endParaRPr lang="es-ES"/>
          </a:p>
        </p:txBody>
      </p:sp>
      <p:sp>
        <p:nvSpPr>
          <p:cNvPr id="9" name="Marcador de número de diapositiva 8"/>
          <p:cNvSpPr>
            <a:spLocks noGrp="1"/>
          </p:cNvSpPr>
          <p:nvPr>
            <p:ph type="sldNum" sz="quarter" idx="12"/>
          </p:nvPr>
        </p:nvSpPr>
        <p:spPr/>
        <p:txBody>
          <a:bodyPr/>
          <a:lstStyle/>
          <a:p>
            <a:fld id="{D96587E9-B41E-4B1F-8E7C-26EBFC810C5D}" type="slidenum">
              <a:rPr lang="es-ES" smtClean="0"/>
              <a:t>‹Nº›</a:t>
            </a:fld>
            <a:endParaRPr lang="es-ES"/>
          </a:p>
        </p:txBody>
      </p:sp>
    </p:spTree>
    <p:extLst>
      <p:ext uri="{BB962C8B-B14F-4D97-AF65-F5344CB8AC3E}">
        <p14:creationId xmlns:p14="http://schemas.microsoft.com/office/powerpoint/2010/main" val="85101029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Marcador de fecha 2"/>
          <p:cNvSpPr>
            <a:spLocks noGrp="1"/>
          </p:cNvSpPr>
          <p:nvPr>
            <p:ph type="dt" sz="half" idx="10"/>
          </p:nvPr>
        </p:nvSpPr>
        <p:spPr/>
        <p:txBody>
          <a:bodyPr/>
          <a:lstStyle/>
          <a:p>
            <a:fld id="{C7F109F4-198A-49EF-9930-1F3A6990C760}" type="datetimeFigureOut">
              <a:rPr lang="es-ES" smtClean="0"/>
              <a:t>23/09/2020</a:t>
            </a:fld>
            <a:endParaRPr lang="es-ES"/>
          </a:p>
        </p:txBody>
      </p:sp>
      <p:sp>
        <p:nvSpPr>
          <p:cNvPr id="4" name="Marcador de pie de página 3"/>
          <p:cNvSpPr>
            <a:spLocks noGrp="1"/>
          </p:cNvSpPr>
          <p:nvPr>
            <p:ph type="ftr" sz="quarter" idx="11"/>
          </p:nvPr>
        </p:nvSpPr>
        <p:spPr/>
        <p:txBody>
          <a:bodyPr/>
          <a:lstStyle/>
          <a:p>
            <a:endParaRPr lang="es-ES"/>
          </a:p>
        </p:txBody>
      </p:sp>
      <p:sp>
        <p:nvSpPr>
          <p:cNvPr id="5" name="Marcador de número de diapositiva 4"/>
          <p:cNvSpPr>
            <a:spLocks noGrp="1"/>
          </p:cNvSpPr>
          <p:nvPr>
            <p:ph type="sldNum" sz="quarter" idx="12"/>
          </p:nvPr>
        </p:nvSpPr>
        <p:spPr/>
        <p:txBody>
          <a:bodyPr/>
          <a:lstStyle/>
          <a:p>
            <a:fld id="{D96587E9-B41E-4B1F-8E7C-26EBFC810C5D}" type="slidenum">
              <a:rPr lang="es-ES" smtClean="0"/>
              <a:t>‹Nº›</a:t>
            </a:fld>
            <a:endParaRPr lang="es-ES"/>
          </a:p>
        </p:txBody>
      </p:sp>
    </p:spTree>
    <p:extLst>
      <p:ext uri="{BB962C8B-B14F-4D97-AF65-F5344CB8AC3E}">
        <p14:creationId xmlns:p14="http://schemas.microsoft.com/office/powerpoint/2010/main" val="400573845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C7F109F4-198A-49EF-9930-1F3A6990C760}" type="datetimeFigureOut">
              <a:rPr lang="es-ES" smtClean="0"/>
              <a:t>23/09/2020</a:t>
            </a:fld>
            <a:endParaRPr lang="es-ES"/>
          </a:p>
        </p:txBody>
      </p:sp>
      <p:sp>
        <p:nvSpPr>
          <p:cNvPr id="3" name="Marcador de pie de página 2"/>
          <p:cNvSpPr>
            <a:spLocks noGrp="1"/>
          </p:cNvSpPr>
          <p:nvPr>
            <p:ph type="ftr" sz="quarter" idx="11"/>
          </p:nvPr>
        </p:nvSpPr>
        <p:spPr/>
        <p:txBody>
          <a:bodyPr/>
          <a:lstStyle/>
          <a:p>
            <a:endParaRPr lang="es-ES"/>
          </a:p>
        </p:txBody>
      </p:sp>
      <p:sp>
        <p:nvSpPr>
          <p:cNvPr id="4" name="Marcador de número de diapositiva 3"/>
          <p:cNvSpPr>
            <a:spLocks noGrp="1"/>
          </p:cNvSpPr>
          <p:nvPr>
            <p:ph type="sldNum" sz="quarter" idx="12"/>
          </p:nvPr>
        </p:nvSpPr>
        <p:spPr/>
        <p:txBody>
          <a:bodyPr/>
          <a:lstStyle/>
          <a:p>
            <a:fld id="{D96587E9-B41E-4B1F-8E7C-26EBFC810C5D}" type="slidenum">
              <a:rPr lang="es-ES" smtClean="0"/>
              <a:t>‹Nº›</a:t>
            </a:fld>
            <a:endParaRPr lang="es-ES"/>
          </a:p>
        </p:txBody>
      </p:sp>
    </p:spTree>
    <p:extLst>
      <p:ext uri="{BB962C8B-B14F-4D97-AF65-F5344CB8AC3E}">
        <p14:creationId xmlns:p14="http://schemas.microsoft.com/office/powerpoint/2010/main" val="244648935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1679575" y="914400"/>
            <a:ext cx="7864475" cy="3200400"/>
          </a:xfrm>
        </p:spPr>
        <p:txBody>
          <a:bodyPr anchor="b"/>
          <a:lstStyle>
            <a:lvl1pPr>
              <a:defRPr sz="3200"/>
            </a:lvl1pPr>
          </a:lstStyle>
          <a:p>
            <a:r>
              <a:rPr lang="es-ES"/>
              <a:t>Haga clic para modificar el estilo de título del patrón</a:t>
            </a:r>
          </a:p>
        </p:txBody>
      </p:sp>
      <p:sp>
        <p:nvSpPr>
          <p:cNvPr id="3" name="Marcador de contenido 2"/>
          <p:cNvSpPr>
            <a:spLocks noGrp="1"/>
          </p:cNvSpPr>
          <p:nvPr>
            <p:ph idx="1"/>
          </p:nvPr>
        </p:nvSpPr>
        <p:spPr>
          <a:xfrm>
            <a:off x="10366375" y="1974850"/>
            <a:ext cx="12344400" cy="974725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p:cNvSpPr>
            <a:spLocks noGrp="1"/>
          </p:cNvSpPr>
          <p:nvPr>
            <p:ph type="body" sz="half" idx="2"/>
          </p:nvPr>
        </p:nvSpPr>
        <p:spPr>
          <a:xfrm>
            <a:off x="1679575" y="4114800"/>
            <a:ext cx="7864475" cy="762317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el estilo de texto del patrón</a:t>
            </a:r>
          </a:p>
        </p:txBody>
      </p:sp>
      <p:sp>
        <p:nvSpPr>
          <p:cNvPr id="5" name="Marcador de fecha 4"/>
          <p:cNvSpPr>
            <a:spLocks noGrp="1"/>
          </p:cNvSpPr>
          <p:nvPr>
            <p:ph type="dt" sz="half" idx="10"/>
          </p:nvPr>
        </p:nvSpPr>
        <p:spPr/>
        <p:txBody>
          <a:bodyPr/>
          <a:lstStyle/>
          <a:p>
            <a:fld id="{C7F109F4-198A-49EF-9930-1F3A6990C760}" type="datetimeFigureOut">
              <a:rPr lang="es-ES" smtClean="0"/>
              <a:t>23/09/2020</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D96587E9-B41E-4B1F-8E7C-26EBFC810C5D}" type="slidenum">
              <a:rPr lang="es-ES" smtClean="0"/>
              <a:t>‹Nº›</a:t>
            </a:fld>
            <a:endParaRPr lang="es-ES"/>
          </a:p>
        </p:txBody>
      </p:sp>
    </p:spTree>
    <p:extLst>
      <p:ext uri="{BB962C8B-B14F-4D97-AF65-F5344CB8AC3E}">
        <p14:creationId xmlns:p14="http://schemas.microsoft.com/office/powerpoint/2010/main" val="37037270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Dos objetos">
    <p:spTree>
      <p:nvGrpSpPr>
        <p:cNvPr id="1" name=""/>
        <p:cNvGrpSpPr/>
        <p:nvPr/>
      </p:nvGrpSpPr>
      <p:grpSpPr>
        <a:xfrm>
          <a:off x="0" y="0"/>
          <a:ext cx="0" cy="0"/>
          <a:chOff x="0" y="0"/>
          <a:chExt cx="0" cy="0"/>
        </a:xfrm>
      </p:grpSpPr>
      <p:sp>
        <p:nvSpPr>
          <p:cNvPr id="40" name="Title Text"/>
          <p:cNvSpPr txBox="1">
            <a:spLocks noGrp="1"/>
          </p:cNvSpPr>
          <p:nvPr>
            <p:ph type="title"/>
          </p:nvPr>
        </p:nvSpPr>
        <p:spPr>
          <a:xfrm>
            <a:off x="4305299" y="2262187"/>
            <a:ext cx="15773402" cy="1988345"/>
          </a:xfrm>
          <a:prstGeom prst="rect">
            <a:avLst/>
          </a:prstGeom>
        </p:spPr>
        <p:txBody>
          <a:bodyPr/>
          <a:lstStyle/>
          <a:p>
            <a:r>
              <a:t>Title Text</a:t>
            </a:r>
          </a:p>
        </p:txBody>
      </p:sp>
      <p:sp>
        <p:nvSpPr>
          <p:cNvPr id="41" name="Body Level One…"/>
          <p:cNvSpPr txBox="1">
            <a:spLocks noGrp="1"/>
          </p:cNvSpPr>
          <p:nvPr>
            <p:ph type="body" sz="quarter" idx="1"/>
          </p:nvPr>
        </p:nvSpPr>
        <p:spPr>
          <a:xfrm>
            <a:off x="4305299" y="4452937"/>
            <a:ext cx="7772401" cy="6527008"/>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42" name="Slide Number"/>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1679575" y="914400"/>
            <a:ext cx="7864475" cy="3200400"/>
          </a:xfrm>
        </p:spPr>
        <p:txBody>
          <a:bodyPr anchor="b"/>
          <a:lstStyle>
            <a:lvl1pPr>
              <a:defRPr sz="3200"/>
            </a:lvl1pPr>
          </a:lstStyle>
          <a:p>
            <a:r>
              <a:rPr lang="es-ES"/>
              <a:t>Haga clic para modificar el estilo de título del patrón</a:t>
            </a:r>
          </a:p>
        </p:txBody>
      </p:sp>
      <p:sp>
        <p:nvSpPr>
          <p:cNvPr id="3" name="Marcador de posición de imagen 2"/>
          <p:cNvSpPr>
            <a:spLocks noGrp="1"/>
          </p:cNvSpPr>
          <p:nvPr>
            <p:ph type="pic" idx="1"/>
          </p:nvPr>
        </p:nvSpPr>
        <p:spPr>
          <a:xfrm>
            <a:off x="10366375" y="1974850"/>
            <a:ext cx="12344400" cy="97472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p:cNvSpPr>
            <a:spLocks noGrp="1"/>
          </p:cNvSpPr>
          <p:nvPr>
            <p:ph type="body" sz="half" idx="2"/>
          </p:nvPr>
        </p:nvSpPr>
        <p:spPr>
          <a:xfrm>
            <a:off x="1679575" y="4114800"/>
            <a:ext cx="7864475" cy="762317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el estilo de texto del patrón</a:t>
            </a:r>
          </a:p>
        </p:txBody>
      </p:sp>
      <p:sp>
        <p:nvSpPr>
          <p:cNvPr id="5" name="Marcador de fecha 4"/>
          <p:cNvSpPr>
            <a:spLocks noGrp="1"/>
          </p:cNvSpPr>
          <p:nvPr>
            <p:ph type="dt" sz="half" idx="10"/>
          </p:nvPr>
        </p:nvSpPr>
        <p:spPr/>
        <p:txBody>
          <a:bodyPr/>
          <a:lstStyle/>
          <a:p>
            <a:fld id="{C7F109F4-198A-49EF-9930-1F3A6990C760}" type="datetimeFigureOut">
              <a:rPr lang="es-ES" smtClean="0"/>
              <a:t>23/09/2020</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D96587E9-B41E-4B1F-8E7C-26EBFC810C5D}" type="slidenum">
              <a:rPr lang="es-ES" smtClean="0"/>
              <a:t>‹Nº›</a:t>
            </a:fld>
            <a:endParaRPr lang="es-ES"/>
          </a:p>
        </p:txBody>
      </p:sp>
    </p:spTree>
    <p:extLst>
      <p:ext uri="{BB962C8B-B14F-4D97-AF65-F5344CB8AC3E}">
        <p14:creationId xmlns:p14="http://schemas.microsoft.com/office/powerpoint/2010/main" val="124707940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Marcador de texto vertical 2"/>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p:cNvSpPr>
            <a:spLocks noGrp="1"/>
          </p:cNvSpPr>
          <p:nvPr>
            <p:ph type="dt" sz="half" idx="10"/>
          </p:nvPr>
        </p:nvSpPr>
        <p:spPr/>
        <p:txBody>
          <a:bodyPr/>
          <a:lstStyle/>
          <a:p>
            <a:fld id="{C7F109F4-198A-49EF-9930-1F3A6990C760}" type="datetimeFigureOut">
              <a:rPr lang="es-ES" smtClean="0"/>
              <a:t>23/09/2020</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D96587E9-B41E-4B1F-8E7C-26EBFC810C5D}" type="slidenum">
              <a:rPr lang="es-ES" smtClean="0"/>
              <a:t>‹Nº›</a:t>
            </a:fld>
            <a:endParaRPr lang="es-ES"/>
          </a:p>
        </p:txBody>
      </p:sp>
    </p:spTree>
    <p:extLst>
      <p:ext uri="{BB962C8B-B14F-4D97-AF65-F5344CB8AC3E}">
        <p14:creationId xmlns:p14="http://schemas.microsoft.com/office/powerpoint/2010/main" val="207936672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17449800" y="730250"/>
            <a:ext cx="5257800" cy="11623675"/>
          </a:xfrm>
        </p:spPr>
        <p:txBody>
          <a:bodyPr vert="eaVert"/>
          <a:lstStyle/>
          <a:p>
            <a:r>
              <a:rPr lang="es-ES"/>
              <a:t>Haga clic para modificar el estilo de título del patrón</a:t>
            </a:r>
          </a:p>
        </p:txBody>
      </p:sp>
      <p:sp>
        <p:nvSpPr>
          <p:cNvPr id="3" name="Marcador de texto vertical 2"/>
          <p:cNvSpPr>
            <a:spLocks noGrp="1"/>
          </p:cNvSpPr>
          <p:nvPr>
            <p:ph type="body" orient="vert" idx="1"/>
          </p:nvPr>
        </p:nvSpPr>
        <p:spPr>
          <a:xfrm>
            <a:off x="1676400" y="730250"/>
            <a:ext cx="15621000" cy="11623675"/>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p:cNvSpPr>
            <a:spLocks noGrp="1"/>
          </p:cNvSpPr>
          <p:nvPr>
            <p:ph type="dt" sz="half" idx="10"/>
          </p:nvPr>
        </p:nvSpPr>
        <p:spPr/>
        <p:txBody>
          <a:bodyPr/>
          <a:lstStyle/>
          <a:p>
            <a:fld id="{C7F109F4-198A-49EF-9930-1F3A6990C760}" type="datetimeFigureOut">
              <a:rPr lang="es-ES" smtClean="0"/>
              <a:t>23/09/2020</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D96587E9-B41E-4B1F-8E7C-26EBFC810C5D}" type="slidenum">
              <a:rPr lang="es-ES" smtClean="0"/>
              <a:t>‹Nº›</a:t>
            </a:fld>
            <a:endParaRPr lang="es-ES"/>
          </a:p>
        </p:txBody>
      </p:sp>
    </p:spTree>
    <p:extLst>
      <p:ext uri="{BB962C8B-B14F-4D97-AF65-F5344CB8AC3E}">
        <p14:creationId xmlns:p14="http://schemas.microsoft.com/office/powerpoint/2010/main" val="33323102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Comparación">
    <p:spTree>
      <p:nvGrpSpPr>
        <p:cNvPr id="1" name=""/>
        <p:cNvGrpSpPr/>
        <p:nvPr/>
      </p:nvGrpSpPr>
      <p:grpSpPr>
        <a:xfrm>
          <a:off x="0" y="0"/>
          <a:ext cx="0" cy="0"/>
          <a:chOff x="0" y="0"/>
          <a:chExt cx="0" cy="0"/>
        </a:xfrm>
      </p:grpSpPr>
      <p:sp>
        <p:nvSpPr>
          <p:cNvPr id="49" name="Title Text"/>
          <p:cNvSpPr txBox="1">
            <a:spLocks noGrp="1"/>
          </p:cNvSpPr>
          <p:nvPr>
            <p:ph type="title"/>
          </p:nvPr>
        </p:nvSpPr>
        <p:spPr>
          <a:xfrm>
            <a:off x="4307681" y="2262187"/>
            <a:ext cx="15773402" cy="1988345"/>
          </a:xfrm>
          <a:prstGeom prst="rect">
            <a:avLst/>
          </a:prstGeom>
        </p:spPr>
        <p:txBody>
          <a:bodyPr/>
          <a:lstStyle/>
          <a:p>
            <a:r>
              <a:t>Title Text</a:t>
            </a:r>
          </a:p>
        </p:txBody>
      </p:sp>
      <p:sp>
        <p:nvSpPr>
          <p:cNvPr id="50" name="Body Level One…"/>
          <p:cNvSpPr txBox="1">
            <a:spLocks noGrp="1"/>
          </p:cNvSpPr>
          <p:nvPr>
            <p:ph type="body" sz="quarter" idx="1"/>
          </p:nvPr>
        </p:nvSpPr>
        <p:spPr>
          <a:xfrm>
            <a:off x="4307681" y="4236244"/>
            <a:ext cx="7736682" cy="1235869"/>
          </a:xfrm>
          <a:prstGeom prst="rect">
            <a:avLst/>
          </a:prstGeom>
        </p:spPr>
        <p:txBody>
          <a:bodyPr anchor="b"/>
          <a:lstStyle>
            <a:lvl1pPr marL="0" indent="0">
              <a:buSzTx/>
              <a:buFontTx/>
              <a:buNone/>
              <a:defRPr sz="4600" b="1"/>
            </a:lvl1pPr>
            <a:lvl2pPr marL="0" indent="457200">
              <a:buSzTx/>
              <a:buFontTx/>
              <a:buNone/>
              <a:defRPr sz="4600" b="1"/>
            </a:lvl2pPr>
            <a:lvl3pPr marL="0" indent="914400">
              <a:buSzTx/>
              <a:buFontTx/>
              <a:buNone/>
              <a:defRPr sz="4600" b="1"/>
            </a:lvl3pPr>
            <a:lvl4pPr marL="0" indent="1371600">
              <a:buSzTx/>
              <a:buFontTx/>
              <a:buNone/>
              <a:defRPr sz="4600" b="1"/>
            </a:lvl4pPr>
            <a:lvl5pPr marL="0" indent="1828800">
              <a:buSzTx/>
              <a:buFontTx/>
              <a:buNone/>
              <a:defRPr sz="4600" b="1"/>
            </a:lvl5pPr>
          </a:lstStyle>
          <a:p>
            <a:r>
              <a:t>Body Level One</a:t>
            </a:r>
          </a:p>
          <a:p>
            <a:pPr lvl="1"/>
            <a:r>
              <a:t>Body Level Two</a:t>
            </a:r>
          </a:p>
          <a:p>
            <a:pPr lvl="2"/>
            <a:r>
              <a:t>Body Level Three</a:t>
            </a:r>
          </a:p>
          <a:p>
            <a:pPr lvl="3"/>
            <a:r>
              <a:t>Body Level Four</a:t>
            </a:r>
          </a:p>
          <a:p>
            <a:pPr lvl="4"/>
            <a:r>
              <a:t>Body Level Five</a:t>
            </a:r>
          </a:p>
        </p:txBody>
      </p:sp>
      <p:sp>
        <p:nvSpPr>
          <p:cNvPr id="51" name="Marcador de texto 4"/>
          <p:cNvSpPr>
            <a:spLocks noGrp="1"/>
          </p:cNvSpPr>
          <p:nvPr>
            <p:ph type="body" sz="quarter" idx="13"/>
          </p:nvPr>
        </p:nvSpPr>
        <p:spPr>
          <a:xfrm>
            <a:off x="12306300" y="4236244"/>
            <a:ext cx="7774783" cy="1235869"/>
          </a:xfrm>
          <a:prstGeom prst="rect">
            <a:avLst/>
          </a:prstGeom>
        </p:spPr>
        <p:txBody>
          <a:bodyPr anchor="b"/>
          <a:lstStyle/>
          <a:p>
            <a:pPr marL="0" indent="0">
              <a:buSzTx/>
              <a:buFontTx/>
              <a:buNone/>
              <a:defRPr sz="4600" b="1"/>
            </a:pPr>
            <a:endParaRPr/>
          </a:p>
        </p:txBody>
      </p:sp>
      <p:sp>
        <p:nvSpPr>
          <p:cNvPr id="52" name="Slide Number"/>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Solo el título">
    <p:spTree>
      <p:nvGrpSpPr>
        <p:cNvPr id="1" name=""/>
        <p:cNvGrpSpPr/>
        <p:nvPr/>
      </p:nvGrpSpPr>
      <p:grpSpPr>
        <a:xfrm>
          <a:off x="0" y="0"/>
          <a:ext cx="0" cy="0"/>
          <a:chOff x="0" y="0"/>
          <a:chExt cx="0" cy="0"/>
        </a:xfrm>
      </p:grpSpPr>
      <p:sp>
        <p:nvSpPr>
          <p:cNvPr id="59" name="Title Text"/>
          <p:cNvSpPr txBox="1">
            <a:spLocks noGrp="1"/>
          </p:cNvSpPr>
          <p:nvPr>
            <p:ph type="title"/>
          </p:nvPr>
        </p:nvSpPr>
        <p:spPr>
          <a:xfrm>
            <a:off x="4305299" y="2262187"/>
            <a:ext cx="15773402" cy="1988345"/>
          </a:xfrm>
          <a:prstGeom prst="rect">
            <a:avLst/>
          </a:prstGeom>
        </p:spPr>
        <p:txBody>
          <a:bodyPr/>
          <a:lstStyle/>
          <a:p>
            <a:r>
              <a:t>Title Text</a:t>
            </a:r>
          </a:p>
        </p:txBody>
      </p:sp>
      <p:sp>
        <p:nvSpPr>
          <p:cNvPr id="60" name="Slide Number"/>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En blanco">
    <p:spTree>
      <p:nvGrpSpPr>
        <p:cNvPr id="1" name=""/>
        <p:cNvGrpSpPr/>
        <p:nvPr/>
      </p:nvGrpSpPr>
      <p:grpSpPr>
        <a:xfrm>
          <a:off x="0" y="0"/>
          <a:ext cx="0" cy="0"/>
          <a:chOff x="0" y="0"/>
          <a:chExt cx="0" cy="0"/>
        </a:xfrm>
      </p:grpSpPr>
      <p:sp>
        <p:nvSpPr>
          <p:cNvPr id="67" name="Slide Number"/>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Contenido con título">
    <p:spTree>
      <p:nvGrpSpPr>
        <p:cNvPr id="1" name=""/>
        <p:cNvGrpSpPr/>
        <p:nvPr/>
      </p:nvGrpSpPr>
      <p:grpSpPr>
        <a:xfrm>
          <a:off x="0" y="0"/>
          <a:ext cx="0" cy="0"/>
          <a:chOff x="0" y="0"/>
          <a:chExt cx="0" cy="0"/>
        </a:xfrm>
      </p:grpSpPr>
      <p:sp>
        <p:nvSpPr>
          <p:cNvPr id="74" name="Title Text"/>
          <p:cNvSpPr txBox="1">
            <a:spLocks noGrp="1"/>
          </p:cNvSpPr>
          <p:nvPr>
            <p:ph type="title"/>
          </p:nvPr>
        </p:nvSpPr>
        <p:spPr>
          <a:xfrm>
            <a:off x="4307681" y="2400299"/>
            <a:ext cx="5898357" cy="2400301"/>
          </a:xfrm>
          <a:prstGeom prst="rect">
            <a:avLst/>
          </a:prstGeom>
        </p:spPr>
        <p:txBody>
          <a:bodyPr anchor="b"/>
          <a:lstStyle>
            <a:lvl1pPr>
              <a:defRPr sz="6000"/>
            </a:lvl1pPr>
          </a:lstStyle>
          <a:p>
            <a:r>
              <a:t>Title Text</a:t>
            </a:r>
          </a:p>
        </p:txBody>
      </p:sp>
      <p:sp>
        <p:nvSpPr>
          <p:cNvPr id="75" name="Body Level One…"/>
          <p:cNvSpPr txBox="1">
            <a:spLocks noGrp="1"/>
          </p:cNvSpPr>
          <p:nvPr>
            <p:ph type="body" sz="half" idx="1"/>
          </p:nvPr>
        </p:nvSpPr>
        <p:spPr>
          <a:xfrm>
            <a:off x="10822781" y="3195637"/>
            <a:ext cx="9258302" cy="7310439"/>
          </a:xfrm>
          <a:prstGeom prst="rect">
            <a:avLst/>
          </a:prstGeom>
        </p:spPr>
        <p:txBody>
          <a:bodyPr/>
          <a:lstStyle>
            <a:lvl1pPr marL="428625" indent="-428625">
              <a:defRPr sz="6000"/>
            </a:lvl1pPr>
            <a:lvl2pPr marL="947057" indent="-489857">
              <a:defRPr sz="6000"/>
            </a:lvl2pPr>
            <a:lvl3pPr marL="1485900" indent="-571500">
              <a:defRPr sz="6000"/>
            </a:lvl3pPr>
            <a:lvl4pPr marL="2057400" indent="-685800">
              <a:defRPr sz="6000"/>
            </a:lvl4pPr>
            <a:lvl5pPr marL="2514600" indent="-685800">
              <a:defRPr sz="6000"/>
            </a:lvl5pPr>
          </a:lstStyle>
          <a:p>
            <a:r>
              <a:t>Body Level One</a:t>
            </a:r>
          </a:p>
          <a:p>
            <a:pPr lvl="1"/>
            <a:r>
              <a:t>Body Level Two</a:t>
            </a:r>
          </a:p>
          <a:p>
            <a:pPr lvl="2"/>
            <a:r>
              <a:t>Body Level Three</a:t>
            </a:r>
          </a:p>
          <a:p>
            <a:pPr lvl="3"/>
            <a:r>
              <a:t>Body Level Four</a:t>
            </a:r>
          </a:p>
          <a:p>
            <a:pPr lvl="4"/>
            <a:r>
              <a:t>Body Level Five</a:t>
            </a:r>
          </a:p>
        </p:txBody>
      </p:sp>
      <p:sp>
        <p:nvSpPr>
          <p:cNvPr id="76" name="Marcador de texto 3"/>
          <p:cNvSpPr>
            <a:spLocks noGrp="1"/>
          </p:cNvSpPr>
          <p:nvPr>
            <p:ph type="body" sz="quarter" idx="13"/>
          </p:nvPr>
        </p:nvSpPr>
        <p:spPr>
          <a:xfrm>
            <a:off x="4307681" y="4800599"/>
            <a:ext cx="5898357" cy="5717384"/>
          </a:xfrm>
          <a:prstGeom prst="rect">
            <a:avLst/>
          </a:prstGeom>
        </p:spPr>
        <p:txBody>
          <a:bodyPr/>
          <a:lstStyle/>
          <a:p>
            <a:pPr marL="0" indent="0">
              <a:buSzTx/>
              <a:buFontTx/>
              <a:buNone/>
              <a:defRPr sz="3000"/>
            </a:pPr>
            <a:endParaRPr/>
          </a:p>
        </p:txBody>
      </p:sp>
      <p:sp>
        <p:nvSpPr>
          <p:cNvPr id="77" name="Slide Number"/>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Imagen con título">
    <p:spTree>
      <p:nvGrpSpPr>
        <p:cNvPr id="1" name=""/>
        <p:cNvGrpSpPr/>
        <p:nvPr/>
      </p:nvGrpSpPr>
      <p:grpSpPr>
        <a:xfrm>
          <a:off x="0" y="0"/>
          <a:ext cx="0" cy="0"/>
          <a:chOff x="0" y="0"/>
          <a:chExt cx="0" cy="0"/>
        </a:xfrm>
      </p:grpSpPr>
      <p:sp>
        <p:nvSpPr>
          <p:cNvPr id="84" name="Title Text"/>
          <p:cNvSpPr txBox="1">
            <a:spLocks noGrp="1"/>
          </p:cNvSpPr>
          <p:nvPr>
            <p:ph type="title"/>
          </p:nvPr>
        </p:nvSpPr>
        <p:spPr>
          <a:xfrm>
            <a:off x="4307681" y="2400299"/>
            <a:ext cx="5898357" cy="2400301"/>
          </a:xfrm>
          <a:prstGeom prst="rect">
            <a:avLst/>
          </a:prstGeom>
        </p:spPr>
        <p:txBody>
          <a:bodyPr anchor="b"/>
          <a:lstStyle>
            <a:lvl1pPr>
              <a:defRPr sz="6000"/>
            </a:lvl1pPr>
          </a:lstStyle>
          <a:p>
            <a:r>
              <a:t>Title Text</a:t>
            </a:r>
          </a:p>
        </p:txBody>
      </p:sp>
      <p:sp>
        <p:nvSpPr>
          <p:cNvPr id="85" name="Marcador de imagen 2"/>
          <p:cNvSpPr>
            <a:spLocks noGrp="1"/>
          </p:cNvSpPr>
          <p:nvPr>
            <p:ph type="pic" sz="half" idx="13"/>
          </p:nvPr>
        </p:nvSpPr>
        <p:spPr>
          <a:xfrm>
            <a:off x="10822781" y="3195637"/>
            <a:ext cx="9258302" cy="7310439"/>
          </a:xfrm>
          <a:prstGeom prst="rect">
            <a:avLst/>
          </a:prstGeom>
        </p:spPr>
        <p:txBody>
          <a:bodyPr lIns="91439" tIns="45719" rIns="91439" bIns="45719">
            <a:noAutofit/>
          </a:bodyPr>
          <a:lstStyle/>
          <a:p>
            <a:endParaRPr/>
          </a:p>
        </p:txBody>
      </p:sp>
      <p:sp>
        <p:nvSpPr>
          <p:cNvPr id="86" name="Body Level One…"/>
          <p:cNvSpPr txBox="1">
            <a:spLocks noGrp="1"/>
          </p:cNvSpPr>
          <p:nvPr>
            <p:ph type="body" sz="quarter" idx="1"/>
          </p:nvPr>
        </p:nvSpPr>
        <p:spPr>
          <a:xfrm>
            <a:off x="4307681" y="4800599"/>
            <a:ext cx="5898357" cy="5717384"/>
          </a:xfrm>
          <a:prstGeom prst="rect">
            <a:avLst/>
          </a:prstGeom>
        </p:spPr>
        <p:txBody>
          <a:bodyPr/>
          <a:lstStyle>
            <a:lvl1pPr marL="0" indent="0">
              <a:buSzTx/>
              <a:buFontTx/>
              <a:buNone/>
              <a:defRPr sz="3000"/>
            </a:lvl1pPr>
            <a:lvl2pPr marL="0" indent="457200">
              <a:buSzTx/>
              <a:buFontTx/>
              <a:buNone/>
              <a:defRPr sz="3000"/>
            </a:lvl2pPr>
            <a:lvl3pPr marL="0" indent="914400">
              <a:buSzTx/>
              <a:buFontTx/>
              <a:buNone/>
              <a:defRPr sz="3000"/>
            </a:lvl3pPr>
            <a:lvl4pPr marL="0" indent="1371600">
              <a:buSzTx/>
              <a:buFontTx/>
              <a:buNone/>
              <a:defRPr sz="3000"/>
            </a:lvl4pPr>
            <a:lvl5pPr marL="0" indent="1828800">
              <a:buSzTx/>
              <a:buFontTx/>
              <a:buNone/>
              <a:defRPr sz="3000"/>
            </a:lvl5pPr>
          </a:lstStyle>
          <a:p>
            <a:r>
              <a:t>Body Level One</a:t>
            </a:r>
          </a:p>
          <a:p>
            <a:pPr lvl="1"/>
            <a:r>
              <a:t>Body Level Two</a:t>
            </a:r>
          </a:p>
          <a:p>
            <a:pPr lvl="2"/>
            <a:r>
              <a:t>Body Level Three</a:t>
            </a:r>
          </a:p>
          <a:p>
            <a:pPr lvl="3"/>
            <a:r>
              <a:t>Body Level Four</a:t>
            </a:r>
          </a:p>
          <a:p>
            <a:pPr lvl="4"/>
            <a:r>
              <a:t>Body Level Five</a:t>
            </a:r>
          </a:p>
        </p:txBody>
      </p:sp>
      <p:sp>
        <p:nvSpPr>
          <p:cNvPr id="87" name="Slide Number"/>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Título y texto vertical">
    <p:spTree>
      <p:nvGrpSpPr>
        <p:cNvPr id="1" name=""/>
        <p:cNvGrpSpPr/>
        <p:nvPr/>
      </p:nvGrpSpPr>
      <p:grpSpPr>
        <a:xfrm>
          <a:off x="0" y="0"/>
          <a:ext cx="0" cy="0"/>
          <a:chOff x="0" y="0"/>
          <a:chExt cx="0" cy="0"/>
        </a:xfrm>
      </p:grpSpPr>
      <p:sp>
        <p:nvSpPr>
          <p:cNvPr id="94" name="Title Text"/>
          <p:cNvSpPr txBox="1">
            <a:spLocks noGrp="1"/>
          </p:cNvSpPr>
          <p:nvPr>
            <p:ph type="title"/>
          </p:nvPr>
        </p:nvSpPr>
        <p:spPr>
          <a:xfrm>
            <a:off x="4305299" y="2262187"/>
            <a:ext cx="15773402" cy="1988345"/>
          </a:xfrm>
          <a:prstGeom prst="rect">
            <a:avLst/>
          </a:prstGeom>
        </p:spPr>
        <p:txBody>
          <a:bodyPr/>
          <a:lstStyle/>
          <a:p>
            <a:r>
              <a:t>Title Text</a:t>
            </a:r>
          </a:p>
        </p:txBody>
      </p:sp>
      <p:sp>
        <p:nvSpPr>
          <p:cNvPr id="95" name="Body Level One…"/>
          <p:cNvSpPr txBox="1">
            <a:spLocks noGrp="1"/>
          </p:cNvSpPr>
          <p:nvPr>
            <p:ph type="body" sz="half" idx="1"/>
          </p:nvPr>
        </p:nvSpPr>
        <p:spPr>
          <a:xfrm>
            <a:off x="4305299" y="4452937"/>
            <a:ext cx="15773402" cy="6527008"/>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96" name="Slide Number"/>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Título vertical y texto">
    <p:spTree>
      <p:nvGrpSpPr>
        <p:cNvPr id="1" name=""/>
        <p:cNvGrpSpPr/>
        <p:nvPr/>
      </p:nvGrpSpPr>
      <p:grpSpPr>
        <a:xfrm>
          <a:off x="0" y="0"/>
          <a:ext cx="0" cy="0"/>
          <a:chOff x="0" y="0"/>
          <a:chExt cx="0" cy="0"/>
        </a:xfrm>
      </p:grpSpPr>
      <p:sp>
        <p:nvSpPr>
          <p:cNvPr id="103" name="Title Text"/>
          <p:cNvSpPr txBox="1">
            <a:spLocks noGrp="1"/>
          </p:cNvSpPr>
          <p:nvPr>
            <p:ph type="title"/>
          </p:nvPr>
        </p:nvSpPr>
        <p:spPr>
          <a:prstGeom prst="rect">
            <a:avLst/>
          </a:prstGeom>
        </p:spPr>
        <p:txBody>
          <a:bodyPr/>
          <a:lstStyle/>
          <a:p>
            <a:r>
              <a:t>Title Text</a:t>
            </a:r>
          </a:p>
        </p:txBody>
      </p:sp>
      <p:sp>
        <p:nvSpPr>
          <p:cNvPr id="104" name="Body Level One…"/>
          <p:cNvSpPr txBox="1">
            <a:spLocks noGrp="1"/>
          </p:cNvSpPr>
          <p:nvPr>
            <p:ph type="body" sz="half" idx="1"/>
          </p:nvPr>
        </p:nvSpPr>
        <p:spPr>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105" name="Slide Number"/>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17" Type="http://schemas.openxmlformats.org/officeDocument/2006/relationships/image" Target="../media/image5.png"/><Relationship Id="rId2" Type="http://schemas.openxmlformats.org/officeDocument/2006/relationships/slideLayout" Target="../slideLayouts/slideLayout2.xml"/><Relationship Id="rId16"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jp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Text"/>
          <p:cNvSpPr txBox="1">
            <a:spLocks noGrp="1"/>
          </p:cNvSpPr>
          <p:nvPr>
            <p:ph type="title"/>
          </p:nvPr>
        </p:nvSpPr>
        <p:spPr>
          <a:xfrm>
            <a:off x="16135350" y="2262187"/>
            <a:ext cx="3943351" cy="871775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68579" tIns="68579" rIns="68579" bIns="68579" anchor="ctr">
            <a:normAutofit/>
          </a:bodyPr>
          <a:lstStyle/>
          <a:p>
            <a:r>
              <a:t>Title Text</a:t>
            </a:r>
          </a:p>
        </p:txBody>
      </p:sp>
      <p:sp>
        <p:nvSpPr>
          <p:cNvPr id="3" name="Body Level One…"/>
          <p:cNvSpPr txBox="1">
            <a:spLocks noGrp="1"/>
          </p:cNvSpPr>
          <p:nvPr>
            <p:ph type="body" idx="1"/>
          </p:nvPr>
        </p:nvSpPr>
        <p:spPr>
          <a:xfrm>
            <a:off x="4305299" y="2262187"/>
            <a:ext cx="11601452" cy="871775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68579" tIns="68579" rIns="68579" bIns="68579">
            <a:normAutofit/>
          </a:bodyPr>
          <a:lstStyle/>
          <a:p>
            <a:r>
              <a:t>Body Level One</a:t>
            </a:r>
          </a:p>
          <a:p>
            <a:pPr lvl="1"/>
            <a:r>
              <a:t>Body Level Two</a:t>
            </a:r>
          </a:p>
          <a:p>
            <a:pPr lvl="2"/>
            <a:r>
              <a:t>Body Level Three</a:t>
            </a:r>
          </a:p>
          <a:p>
            <a:pPr lvl="3"/>
            <a:r>
              <a:t>Body Level Four</a:t>
            </a:r>
          </a:p>
          <a:p>
            <a:pPr lvl="4"/>
            <a:r>
              <a:t>Body Level Five</a:t>
            </a:r>
          </a:p>
        </p:txBody>
      </p:sp>
      <p:sp>
        <p:nvSpPr>
          <p:cNvPr id="4" name="Slide Number"/>
          <p:cNvSpPr txBox="1">
            <a:spLocks noGrp="1"/>
          </p:cNvSpPr>
          <p:nvPr>
            <p:ph type="sldNum" sz="quarter" idx="2"/>
          </p:nvPr>
        </p:nvSpPr>
        <p:spPr>
          <a:xfrm>
            <a:off x="19635797" y="11289188"/>
            <a:ext cx="442904" cy="467361"/>
          </a:xfrm>
          <a:prstGeom prst="rect">
            <a:avLst/>
          </a:prstGeom>
          <a:ln w="12700">
            <a:miter lim="400000"/>
          </a:ln>
        </p:spPr>
        <p:txBody>
          <a:bodyPr wrap="none" lIns="68579" tIns="68579" rIns="68579" bIns="68579" anchor="ctr">
            <a:spAutoFit/>
          </a:bodyPr>
          <a:lstStyle>
            <a:lvl1pPr algn="r">
              <a:defRPr sz="2200">
                <a:solidFill>
                  <a:srgbClr val="888888"/>
                </a:solidFill>
              </a:defRPr>
            </a:lvl1pPr>
          </a:lstStyle>
          <a:p>
            <a:fld id="{86CB4B4D-7CA3-9044-876B-883B54F8677D}" type="slidenum">
              <a:t>‹Nº›</a:t>
            </a:fld>
            <a:endParaRPr/>
          </a:p>
        </p:txBody>
      </p:sp>
      <p:pic>
        <p:nvPicPr>
          <p:cNvPr id="6" name="Imagen 5"/>
          <p:cNvPicPr>
            <a:picLocks noChangeAspect="1"/>
          </p:cNvPicPr>
          <p:nvPr userDrawn="1"/>
        </p:nvPicPr>
        <p:blipFill rotWithShape="1">
          <a:blip r:embed="rId13">
            <a:extLst>
              <a:ext uri="{28A0092B-C50C-407E-A947-70E740481C1C}">
                <a14:useLocalDpi xmlns:a14="http://schemas.microsoft.com/office/drawing/2010/main" val="0"/>
              </a:ext>
            </a:extLst>
          </a:blip>
          <a:srcRect t="31000" b="49000"/>
          <a:stretch/>
        </p:blipFill>
        <p:spPr>
          <a:xfrm>
            <a:off x="400437" y="465527"/>
            <a:ext cx="4973995" cy="994799"/>
          </a:xfrm>
          <a:prstGeom prst="rect">
            <a:avLst/>
          </a:prstGeom>
        </p:spPr>
      </p:pic>
      <p:pic>
        <p:nvPicPr>
          <p:cNvPr id="8" name="Imagen 7"/>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9408266" y="12319000"/>
            <a:ext cx="6498485" cy="1397000"/>
          </a:xfrm>
          <a:prstGeom prst="rect">
            <a:avLst/>
          </a:prstGeom>
        </p:spPr>
      </p:pic>
      <p:pic>
        <p:nvPicPr>
          <p:cNvPr id="7" name="Imagen 6"/>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5921092" y="448859"/>
            <a:ext cx="1215949" cy="1532096"/>
          </a:xfrm>
          <a:prstGeom prst="rect">
            <a:avLst/>
          </a:prstGeom>
        </p:spPr>
      </p:pic>
      <p:pic>
        <p:nvPicPr>
          <p:cNvPr id="9" name="Imagen 8"/>
          <p:cNvPicPr>
            <a:picLocks noChangeAspect="1"/>
          </p:cNvPicPr>
          <p:nvPr userDrawn="1"/>
        </p:nvPicPr>
        <p:blipFill>
          <a:blip r:embed="rId16">
            <a:extLst>
              <a:ext uri="{28A0092B-C50C-407E-A947-70E740481C1C}">
                <a14:useLocalDpi xmlns:a14="http://schemas.microsoft.com/office/drawing/2010/main" val="0"/>
              </a:ext>
            </a:extLst>
          </a:blip>
          <a:stretch>
            <a:fillRect/>
          </a:stretch>
        </p:blipFill>
        <p:spPr>
          <a:xfrm>
            <a:off x="7683701" y="547419"/>
            <a:ext cx="2069900" cy="1233867"/>
          </a:xfrm>
          <a:prstGeom prst="rect">
            <a:avLst/>
          </a:prstGeom>
        </p:spPr>
      </p:pic>
      <p:pic>
        <p:nvPicPr>
          <p:cNvPr id="2051" name="EC57B347-AC50-4A10-8113-33EF1F3E3980" descr="C9E83982-30B0-4A90-AF4F-FD409E83DE99@Home"/>
          <p:cNvPicPr>
            <a:picLocks noChangeAspect="1" noChangeArrowheads="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18572163" y="90957"/>
            <a:ext cx="5629275" cy="1123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50" r:id="rId1"/>
    <p:sldLayoutId id="2147483652" r:id="rId2"/>
    <p:sldLayoutId id="2147483653" r:id="rId3"/>
    <p:sldLayoutId id="2147483654" r:id="rId4"/>
    <p:sldLayoutId id="2147483655" r:id="rId5"/>
    <p:sldLayoutId id="2147483656" r:id="rId6"/>
    <p:sldLayoutId id="2147483657" r:id="rId7"/>
    <p:sldLayoutId id="2147483658" r:id="rId8"/>
    <p:sldLayoutId id="2147483659" r:id="rId9"/>
    <p:sldLayoutId id="2147483660" r:id="rId10"/>
    <p:sldLayoutId id="2147483673" r:id="rId11"/>
  </p:sldLayoutIdLst>
  <p:transition spd="med"/>
  <p:txStyles>
    <p:titleStyle>
      <a:lvl1pPr marL="0" marR="0" indent="0" algn="l" defTabSz="1828800" rtl="0" latinLnBrk="0">
        <a:lnSpc>
          <a:spcPct val="90000"/>
        </a:lnSpc>
        <a:spcBef>
          <a:spcPts val="0"/>
        </a:spcBef>
        <a:spcAft>
          <a:spcPts val="0"/>
        </a:spcAft>
        <a:buClrTx/>
        <a:buSzTx/>
        <a:buFontTx/>
        <a:buNone/>
        <a:tabLst/>
        <a:defRPr sz="8600" b="0" i="0" u="none" strike="noStrike" cap="none" spc="0" baseline="0">
          <a:ln>
            <a:noFill/>
          </a:ln>
          <a:solidFill>
            <a:srgbClr val="000000"/>
          </a:solidFill>
          <a:uFillTx/>
          <a:latin typeface="Calibri Light"/>
          <a:ea typeface="Calibri Light"/>
          <a:cs typeface="Calibri Light"/>
          <a:sym typeface="Calibri Light"/>
        </a:defRPr>
      </a:lvl1pPr>
      <a:lvl2pPr marL="0" marR="0" indent="0" algn="l" defTabSz="1828800" rtl="0" latinLnBrk="0">
        <a:lnSpc>
          <a:spcPct val="90000"/>
        </a:lnSpc>
        <a:spcBef>
          <a:spcPts val="0"/>
        </a:spcBef>
        <a:spcAft>
          <a:spcPts val="0"/>
        </a:spcAft>
        <a:buClrTx/>
        <a:buSzTx/>
        <a:buFontTx/>
        <a:buNone/>
        <a:tabLst/>
        <a:defRPr sz="8600" b="0" i="0" u="none" strike="noStrike" cap="none" spc="0" baseline="0">
          <a:ln>
            <a:noFill/>
          </a:ln>
          <a:solidFill>
            <a:srgbClr val="000000"/>
          </a:solidFill>
          <a:uFillTx/>
          <a:latin typeface="Calibri Light"/>
          <a:ea typeface="Calibri Light"/>
          <a:cs typeface="Calibri Light"/>
          <a:sym typeface="Calibri Light"/>
        </a:defRPr>
      </a:lvl2pPr>
      <a:lvl3pPr marL="0" marR="0" indent="0" algn="l" defTabSz="1828800" rtl="0" latinLnBrk="0">
        <a:lnSpc>
          <a:spcPct val="90000"/>
        </a:lnSpc>
        <a:spcBef>
          <a:spcPts val="0"/>
        </a:spcBef>
        <a:spcAft>
          <a:spcPts val="0"/>
        </a:spcAft>
        <a:buClrTx/>
        <a:buSzTx/>
        <a:buFontTx/>
        <a:buNone/>
        <a:tabLst/>
        <a:defRPr sz="8600" b="0" i="0" u="none" strike="noStrike" cap="none" spc="0" baseline="0">
          <a:ln>
            <a:noFill/>
          </a:ln>
          <a:solidFill>
            <a:srgbClr val="000000"/>
          </a:solidFill>
          <a:uFillTx/>
          <a:latin typeface="Calibri Light"/>
          <a:ea typeface="Calibri Light"/>
          <a:cs typeface="Calibri Light"/>
          <a:sym typeface="Calibri Light"/>
        </a:defRPr>
      </a:lvl3pPr>
      <a:lvl4pPr marL="0" marR="0" indent="0" algn="l" defTabSz="1828800" rtl="0" latinLnBrk="0">
        <a:lnSpc>
          <a:spcPct val="90000"/>
        </a:lnSpc>
        <a:spcBef>
          <a:spcPts val="0"/>
        </a:spcBef>
        <a:spcAft>
          <a:spcPts val="0"/>
        </a:spcAft>
        <a:buClrTx/>
        <a:buSzTx/>
        <a:buFontTx/>
        <a:buNone/>
        <a:tabLst/>
        <a:defRPr sz="8600" b="0" i="0" u="none" strike="noStrike" cap="none" spc="0" baseline="0">
          <a:ln>
            <a:noFill/>
          </a:ln>
          <a:solidFill>
            <a:srgbClr val="000000"/>
          </a:solidFill>
          <a:uFillTx/>
          <a:latin typeface="Calibri Light"/>
          <a:ea typeface="Calibri Light"/>
          <a:cs typeface="Calibri Light"/>
          <a:sym typeface="Calibri Light"/>
        </a:defRPr>
      </a:lvl4pPr>
      <a:lvl5pPr marL="0" marR="0" indent="0" algn="l" defTabSz="1828800" rtl="0" latinLnBrk="0">
        <a:lnSpc>
          <a:spcPct val="90000"/>
        </a:lnSpc>
        <a:spcBef>
          <a:spcPts val="0"/>
        </a:spcBef>
        <a:spcAft>
          <a:spcPts val="0"/>
        </a:spcAft>
        <a:buClrTx/>
        <a:buSzTx/>
        <a:buFontTx/>
        <a:buNone/>
        <a:tabLst/>
        <a:defRPr sz="8600" b="0" i="0" u="none" strike="noStrike" cap="none" spc="0" baseline="0">
          <a:ln>
            <a:noFill/>
          </a:ln>
          <a:solidFill>
            <a:srgbClr val="000000"/>
          </a:solidFill>
          <a:uFillTx/>
          <a:latin typeface="Calibri Light"/>
          <a:ea typeface="Calibri Light"/>
          <a:cs typeface="Calibri Light"/>
          <a:sym typeface="Calibri Light"/>
        </a:defRPr>
      </a:lvl5pPr>
      <a:lvl6pPr marL="0" marR="0" indent="0" algn="l" defTabSz="1828800" rtl="0" latinLnBrk="0">
        <a:lnSpc>
          <a:spcPct val="90000"/>
        </a:lnSpc>
        <a:spcBef>
          <a:spcPts val="0"/>
        </a:spcBef>
        <a:spcAft>
          <a:spcPts val="0"/>
        </a:spcAft>
        <a:buClrTx/>
        <a:buSzTx/>
        <a:buFontTx/>
        <a:buNone/>
        <a:tabLst/>
        <a:defRPr sz="8600" b="0" i="0" u="none" strike="noStrike" cap="none" spc="0" baseline="0">
          <a:ln>
            <a:noFill/>
          </a:ln>
          <a:solidFill>
            <a:srgbClr val="000000"/>
          </a:solidFill>
          <a:uFillTx/>
          <a:latin typeface="Calibri Light"/>
          <a:ea typeface="Calibri Light"/>
          <a:cs typeface="Calibri Light"/>
          <a:sym typeface="Calibri Light"/>
        </a:defRPr>
      </a:lvl6pPr>
      <a:lvl7pPr marL="0" marR="0" indent="0" algn="l" defTabSz="1828800" rtl="0" latinLnBrk="0">
        <a:lnSpc>
          <a:spcPct val="90000"/>
        </a:lnSpc>
        <a:spcBef>
          <a:spcPts val="0"/>
        </a:spcBef>
        <a:spcAft>
          <a:spcPts val="0"/>
        </a:spcAft>
        <a:buClrTx/>
        <a:buSzTx/>
        <a:buFontTx/>
        <a:buNone/>
        <a:tabLst/>
        <a:defRPr sz="8600" b="0" i="0" u="none" strike="noStrike" cap="none" spc="0" baseline="0">
          <a:ln>
            <a:noFill/>
          </a:ln>
          <a:solidFill>
            <a:srgbClr val="000000"/>
          </a:solidFill>
          <a:uFillTx/>
          <a:latin typeface="Calibri Light"/>
          <a:ea typeface="Calibri Light"/>
          <a:cs typeface="Calibri Light"/>
          <a:sym typeface="Calibri Light"/>
        </a:defRPr>
      </a:lvl7pPr>
      <a:lvl8pPr marL="0" marR="0" indent="0" algn="l" defTabSz="1828800" rtl="0" latinLnBrk="0">
        <a:lnSpc>
          <a:spcPct val="90000"/>
        </a:lnSpc>
        <a:spcBef>
          <a:spcPts val="0"/>
        </a:spcBef>
        <a:spcAft>
          <a:spcPts val="0"/>
        </a:spcAft>
        <a:buClrTx/>
        <a:buSzTx/>
        <a:buFontTx/>
        <a:buNone/>
        <a:tabLst/>
        <a:defRPr sz="8600" b="0" i="0" u="none" strike="noStrike" cap="none" spc="0" baseline="0">
          <a:ln>
            <a:noFill/>
          </a:ln>
          <a:solidFill>
            <a:srgbClr val="000000"/>
          </a:solidFill>
          <a:uFillTx/>
          <a:latin typeface="Calibri Light"/>
          <a:ea typeface="Calibri Light"/>
          <a:cs typeface="Calibri Light"/>
          <a:sym typeface="Calibri Light"/>
        </a:defRPr>
      </a:lvl8pPr>
      <a:lvl9pPr marL="0" marR="0" indent="0" algn="l" defTabSz="1828800" rtl="0" latinLnBrk="0">
        <a:lnSpc>
          <a:spcPct val="90000"/>
        </a:lnSpc>
        <a:spcBef>
          <a:spcPts val="0"/>
        </a:spcBef>
        <a:spcAft>
          <a:spcPts val="0"/>
        </a:spcAft>
        <a:buClrTx/>
        <a:buSzTx/>
        <a:buFontTx/>
        <a:buNone/>
        <a:tabLst/>
        <a:defRPr sz="8600" b="0" i="0" u="none" strike="noStrike" cap="none" spc="0" baseline="0">
          <a:ln>
            <a:noFill/>
          </a:ln>
          <a:solidFill>
            <a:srgbClr val="000000"/>
          </a:solidFill>
          <a:uFillTx/>
          <a:latin typeface="Calibri Light"/>
          <a:ea typeface="Calibri Light"/>
          <a:cs typeface="Calibri Light"/>
          <a:sym typeface="Calibri Light"/>
        </a:defRPr>
      </a:lvl9pPr>
    </p:titleStyle>
    <p:bodyStyle>
      <a:lvl1pPr marL="424542" marR="0" indent="-424542" algn="l" defTabSz="1828800" rtl="0" latinLnBrk="0">
        <a:lnSpc>
          <a:spcPct val="90000"/>
        </a:lnSpc>
        <a:spcBef>
          <a:spcPts val="2000"/>
        </a:spcBef>
        <a:spcAft>
          <a:spcPts val="0"/>
        </a:spcAft>
        <a:buClrTx/>
        <a:buSzPct val="100000"/>
        <a:buFont typeface="Arial"/>
        <a:buChar char="•"/>
        <a:tabLst/>
        <a:defRPr sz="5200" b="0" i="0" u="none" strike="noStrike" cap="none" spc="0" baseline="0">
          <a:ln>
            <a:noFill/>
          </a:ln>
          <a:solidFill>
            <a:srgbClr val="000000"/>
          </a:solidFill>
          <a:uFillTx/>
          <a:latin typeface="+mn-lt"/>
          <a:ea typeface="+mn-ea"/>
          <a:cs typeface="+mn-cs"/>
          <a:sym typeface="Calibri"/>
        </a:defRPr>
      </a:lvl1pPr>
      <a:lvl2pPr marL="952500" marR="0" indent="-495300" algn="l" defTabSz="1828800" rtl="0" latinLnBrk="0">
        <a:lnSpc>
          <a:spcPct val="90000"/>
        </a:lnSpc>
        <a:spcBef>
          <a:spcPts val="2000"/>
        </a:spcBef>
        <a:spcAft>
          <a:spcPts val="0"/>
        </a:spcAft>
        <a:buClrTx/>
        <a:buSzPct val="100000"/>
        <a:buFont typeface="Arial"/>
        <a:buChar char="•"/>
        <a:tabLst/>
        <a:defRPr sz="5200" b="0" i="0" u="none" strike="noStrike" cap="none" spc="0" baseline="0">
          <a:ln>
            <a:noFill/>
          </a:ln>
          <a:solidFill>
            <a:srgbClr val="000000"/>
          </a:solidFill>
          <a:uFillTx/>
          <a:latin typeface="+mn-lt"/>
          <a:ea typeface="+mn-ea"/>
          <a:cs typeface="+mn-cs"/>
          <a:sym typeface="Calibri"/>
        </a:defRPr>
      </a:lvl2pPr>
      <a:lvl3pPr marL="1508760" marR="0" indent="-594360" algn="l" defTabSz="1828800" rtl="0" latinLnBrk="0">
        <a:lnSpc>
          <a:spcPct val="90000"/>
        </a:lnSpc>
        <a:spcBef>
          <a:spcPts val="2000"/>
        </a:spcBef>
        <a:spcAft>
          <a:spcPts val="0"/>
        </a:spcAft>
        <a:buClrTx/>
        <a:buSzPct val="100000"/>
        <a:buFont typeface="Arial"/>
        <a:buChar char="•"/>
        <a:tabLst/>
        <a:defRPr sz="5200" b="0" i="0" u="none" strike="noStrike" cap="none" spc="0" baseline="0">
          <a:ln>
            <a:noFill/>
          </a:ln>
          <a:solidFill>
            <a:srgbClr val="000000"/>
          </a:solidFill>
          <a:uFillTx/>
          <a:latin typeface="+mn-lt"/>
          <a:ea typeface="+mn-ea"/>
          <a:cs typeface="+mn-cs"/>
          <a:sym typeface="Calibri"/>
        </a:defRPr>
      </a:lvl3pPr>
      <a:lvl4pPr marL="2032000" marR="0" indent="-660400" algn="l" defTabSz="1828800" rtl="0" latinLnBrk="0">
        <a:lnSpc>
          <a:spcPct val="90000"/>
        </a:lnSpc>
        <a:spcBef>
          <a:spcPts val="2000"/>
        </a:spcBef>
        <a:spcAft>
          <a:spcPts val="0"/>
        </a:spcAft>
        <a:buClrTx/>
        <a:buSzPct val="100000"/>
        <a:buFont typeface="Arial"/>
        <a:buChar char="•"/>
        <a:tabLst/>
        <a:defRPr sz="5200" b="0" i="0" u="none" strike="noStrike" cap="none" spc="0" baseline="0">
          <a:ln>
            <a:noFill/>
          </a:ln>
          <a:solidFill>
            <a:srgbClr val="000000"/>
          </a:solidFill>
          <a:uFillTx/>
          <a:latin typeface="+mn-lt"/>
          <a:ea typeface="+mn-ea"/>
          <a:cs typeface="+mn-cs"/>
          <a:sym typeface="Calibri"/>
        </a:defRPr>
      </a:lvl4pPr>
      <a:lvl5pPr marL="2489200" marR="0" indent="-660400" algn="l" defTabSz="1828800" rtl="0" latinLnBrk="0">
        <a:lnSpc>
          <a:spcPct val="90000"/>
        </a:lnSpc>
        <a:spcBef>
          <a:spcPts val="2000"/>
        </a:spcBef>
        <a:spcAft>
          <a:spcPts val="0"/>
        </a:spcAft>
        <a:buClrTx/>
        <a:buSzPct val="100000"/>
        <a:buFont typeface="Arial"/>
        <a:buChar char="•"/>
        <a:tabLst/>
        <a:defRPr sz="5200" b="0" i="0" u="none" strike="noStrike" cap="none" spc="0" baseline="0">
          <a:ln>
            <a:noFill/>
          </a:ln>
          <a:solidFill>
            <a:srgbClr val="000000"/>
          </a:solidFill>
          <a:uFillTx/>
          <a:latin typeface="+mn-lt"/>
          <a:ea typeface="+mn-ea"/>
          <a:cs typeface="+mn-cs"/>
          <a:sym typeface="Calibri"/>
        </a:defRPr>
      </a:lvl5pPr>
      <a:lvl6pPr marL="2946400" marR="0" indent="-660400" algn="l" defTabSz="1828800" rtl="0" latinLnBrk="0">
        <a:lnSpc>
          <a:spcPct val="90000"/>
        </a:lnSpc>
        <a:spcBef>
          <a:spcPts val="2000"/>
        </a:spcBef>
        <a:spcAft>
          <a:spcPts val="0"/>
        </a:spcAft>
        <a:buClrTx/>
        <a:buSzPct val="100000"/>
        <a:buFont typeface="Arial"/>
        <a:buChar char="•"/>
        <a:tabLst/>
        <a:defRPr sz="5200" b="0" i="0" u="none" strike="noStrike" cap="none" spc="0" baseline="0">
          <a:ln>
            <a:noFill/>
          </a:ln>
          <a:solidFill>
            <a:srgbClr val="000000"/>
          </a:solidFill>
          <a:uFillTx/>
          <a:latin typeface="+mn-lt"/>
          <a:ea typeface="+mn-ea"/>
          <a:cs typeface="+mn-cs"/>
          <a:sym typeface="Calibri"/>
        </a:defRPr>
      </a:lvl6pPr>
      <a:lvl7pPr marL="3403600" marR="0" indent="-660400" algn="l" defTabSz="1828800" rtl="0" latinLnBrk="0">
        <a:lnSpc>
          <a:spcPct val="90000"/>
        </a:lnSpc>
        <a:spcBef>
          <a:spcPts val="2000"/>
        </a:spcBef>
        <a:spcAft>
          <a:spcPts val="0"/>
        </a:spcAft>
        <a:buClrTx/>
        <a:buSzPct val="100000"/>
        <a:buFont typeface="Arial"/>
        <a:buChar char="•"/>
        <a:tabLst/>
        <a:defRPr sz="5200" b="0" i="0" u="none" strike="noStrike" cap="none" spc="0" baseline="0">
          <a:ln>
            <a:noFill/>
          </a:ln>
          <a:solidFill>
            <a:srgbClr val="000000"/>
          </a:solidFill>
          <a:uFillTx/>
          <a:latin typeface="+mn-lt"/>
          <a:ea typeface="+mn-ea"/>
          <a:cs typeface="+mn-cs"/>
          <a:sym typeface="Calibri"/>
        </a:defRPr>
      </a:lvl7pPr>
      <a:lvl8pPr marL="3860800" marR="0" indent="-660400" algn="l" defTabSz="1828800" rtl="0" latinLnBrk="0">
        <a:lnSpc>
          <a:spcPct val="90000"/>
        </a:lnSpc>
        <a:spcBef>
          <a:spcPts val="2000"/>
        </a:spcBef>
        <a:spcAft>
          <a:spcPts val="0"/>
        </a:spcAft>
        <a:buClrTx/>
        <a:buSzPct val="100000"/>
        <a:buFont typeface="Arial"/>
        <a:buChar char="•"/>
        <a:tabLst/>
        <a:defRPr sz="5200" b="0" i="0" u="none" strike="noStrike" cap="none" spc="0" baseline="0">
          <a:ln>
            <a:noFill/>
          </a:ln>
          <a:solidFill>
            <a:srgbClr val="000000"/>
          </a:solidFill>
          <a:uFillTx/>
          <a:latin typeface="+mn-lt"/>
          <a:ea typeface="+mn-ea"/>
          <a:cs typeface="+mn-cs"/>
          <a:sym typeface="Calibri"/>
        </a:defRPr>
      </a:lvl8pPr>
      <a:lvl9pPr marL="4318000" marR="0" indent="-660400" algn="l" defTabSz="1828800" rtl="0" latinLnBrk="0">
        <a:lnSpc>
          <a:spcPct val="90000"/>
        </a:lnSpc>
        <a:spcBef>
          <a:spcPts val="2000"/>
        </a:spcBef>
        <a:spcAft>
          <a:spcPts val="0"/>
        </a:spcAft>
        <a:buClrTx/>
        <a:buSzPct val="100000"/>
        <a:buFont typeface="Arial"/>
        <a:buChar char="•"/>
        <a:tabLst/>
        <a:defRPr sz="5200" b="0" i="0" u="none" strike="noStrike" cap="none" spc="0" baseline="0">
          <a:ln>
            <a:noFill/>
          </a:ln>
          <a:solidFill>
            <a:srgbClr val="000000"/>
          </a:solidFill>
          <a:uFillTx/>
          <a:latin typeface="+mn-lt"/>
          <a:ea typeface="+mn-ea"/>
          <a:cs typeface="+mn-cs"/>
          <a:sym typeface="Calibri"/>
        </a:defRPr>
      </a:lvl9pPr>
    </p:bodyStyle>
    <p:otherStyle>
      <a:lvl1pPr marL="0" marR="0" indent="0" algn="r" defTabSz="1828800" rtl="0" latinLnBrk="0">
        <a:lnSpc>
          <a:spcPct val="100000"/>
        </a:lnSpc>
        <a:spcBef>
          <a:spcPts val="0"/>
        </a:spcBef>
        <a:spcAft>
          <a:spcPts val="0"/>
        </a:spcAft>
        <a:buClrTx/>
        <a:buSzTx/>
        <a:buFontTx/>
        <a:buNone/>
        <a:tabLst/>
        <a:defRPr sz="2200" b="0" i="0" u="none" strike="noStrike" cap="none" spc="0" baseline="0">
          <a:ln>
            <a:noFill/>
          </a:ln>
          <a:solidFill>
            <a:schemeClr val="tx1"/>
          </a:solidFill>
          <a:uFillTx/>
          <a:latin typeface="+mn-lt"/>
          <a:ea typeface="+mn-ea"/>
          <a:cs typeface="+mn-cs"/>
          <a:sym typeface="Calibri"/>
        </a:defRPr>
      </a:lvl1pPr>
      <a:lvl2pPr marL="0" marR="0" indent="457200" algn="r" defTabSz="1828800" rtl="0" latinLnBrk="0">
        <a:lnSpc>
          <a:spcPct val="100000"/>
        </a:lnSpc>
        <a:spcBef>
          <a:spcPts val="0"/>
        </a:spcBef>
        <a:spcAft>
          <a:spcPts val="0"/>
        </a:spcAft>
        <a:buClrTx/>
        <a:buSzTx/>
        <a:buFontTx/>
        <a:buNone/>
        <a:tabLst/>
        <a:defRPr sz="2200" b="0" i="0" u="none" strike="noStrike" cap="none" spc="0" baseline="0">
          <a:ln>
            <a:noFill/>
          </a:ln>
          <a:solidFill>
            <a:schemeClr val="tx1"/>
          </a:solidFill>
          <a:uFillTx/>
          <a:latin typeface="+mn-lt"/>
          <a:ea typeface="+mn-ea"/>
          <a:cs typeface="+mn-cs"/>
          <a:sym typeface="Calibri"/>
        </a:defRPr>
      </a:lvl2pPr>
      <a:lvl3pPr marL="0" marR="0" indent="914400" algn="r" defTabSz="1828800" rtl="0" latinLnBrk="0">
        <a:lnSpc>
          <a:spcPct val="100000"/>
        </a:lnSpc>
        <a:spcBef>
          <a:spcPts val="0"/>
        </a:spcBef>
        <a:spcAft>
          <a:spcPts val="0"/>
        </a:spcAft>
        <a:buClrTx/>
        <a:buSzTx/>
        <a:buFontTx/>
        <a:buNone/>
        <a:tabLst/>
        <a:defRPr sz="2200" b="0" i="0" u="none" strike="noStrike" cap="none" spc="0" baseline="0">
          <a:ln>
            <a:noFill/>
          </a:ln>
          <a:solidFill>
            <a:schemeClr val="tx1"/>
          </a:solidFill>
          <a:uFillTx/>
          <a:latin typeface="+mn-lt"/>
          <a:ea typeface="+mn-ea"/>
          <a:cs typeface="+mn-cs"/>
          <a:sym typeface="Calibri"/>
        </a:defRPr>
      </a:lvl3pPr>
      <a:lvl4pPr marL="0" marR="0" indent="1371600" algn="r" defTabSz="1828800" rtl="0" latinLnBrk="0">
        <a:lnSpc>
          <a:spcPct val="100000"/>
        </a:lnSpc>
        <a:spcBef>
          <a:spcPts val="0"/>
        </a:spcBef>
        <a:spcAft>
          <a:spcPts val="0"/>
        </a:spcAft>
        <a:buClrTx/>
        <a:buSzTx/>
        <a:buFontTx/>
        <a:buNone/>
        <a:tabLst/>
        <a:defRPr sz="2200" b="0" i="0" u="none" strike="noStrike" cap="none" spc="0" baseline="0">
          <a:ln>
            <a:noFill/>
          </a:ln>
          <a:solidFill>
            <a:schemeClr val="tx1"/>
          </a:solidFill>
          <a:uFillTx/>
          <a:latin typeface="+mn-lt"/>
          <a:ea typeface="+mn-ea"/>
          <a:cs typeface="+mn-cs"/>
          <a:sym typeface="Calibri"/>
        </a:defRPr>
      </a:lvl4pPr>
      <a:lvl5pPr marL="0" marR="0" indent="1828800" algn="r" defTabSz="1828800" rtl="0" latinLnBrk="0">
        <a:lnSpc>
          <a:spcPct val="100000"/>
        </a:lnSpc>
        <a:spcBef>
          <a:spcPts val="0"/>
        </a:spcBef>
        <a:spcAft>
          <a:spcPts val="0"/>
        </a:spcAft>
        <a:buClrTx/>
        <a:buSzTx/>
        <a:buFontTx/>
        <a:buNone/>
        <a:tabLst/>
        <a:defRPr sz="2200" b="0" i="0" u="none" strike="noStrike" cap="none" spc="0" baseline="0">
          <a:ln>
            <a:noFill/>
          </a:ln>
          <a:solidFill>
            <a:schemeClr val="tx1"/>
          </a:solidFill>
          <a:uFillTx/>
          <a:latin typeface="+mn-lt"/>
          <a:ea typeface="+mn-ea"/>
          <a:cs typeface="+mn-cs"/>
          <a:sym typeface="Calibri"/>
        </a:defRPr>
      </a:lvl5pPr>
      <a:lvl6pPr marL="0" marR="0" indent="2286000" algn="r" defTabSz="1828800" rtl="0" latinLnBrk="0">
        <a:lnSpc>
          <a:spcPct val="100000"/>
        </a:lnSpc>
        <a:spcBef>
          <a:spcPts val="0"/>
        </a:spcBef>
        <a:spcAft>
          <a:spcPts val="0"/>
        </a:spcAft>
        <a:buClrTx/>
        <a:buSzTx/>
        <a:buFontTx/>
        <a:buNone/>
        <a:tabLst/>
        <a:defRPr sz="2200" b="0" i="0" u="none" strike="noStrike" cap="none" spc="0" baseline="0">
          <a:ln>
            <a:noFill/>
          </a:ln>
          <a:solidFill>
            <a:schemeClr val="tx1"/>
          </a:solidFill>
          <a:uFillTx/>
          <a:latin typeface="+mn-lt"/>
          <a:ea typeface="+mn-ea"/>
          <a:cs typeface="+mn-cs"/>
          <a:sym typeface="Calibri"/>
        </a:defRPr>
      </a:lvl6pPr>
      <a:lvl7pPr marL="0" marR="0" indent="2743200" algn="r" defTabSz="1828800" rtl="0" latinLnBrk="0">
        <a:lnSpc>
          <a:spcPct val="100000"/>
        </a:lnSpc>
        <a:spcBef>
          <a:spcPts val="0"/>
        </a:spcBef>
        <a:spcAft>
          <a:spcPts val="0"/>
        </a:spcAft>
        <a:buClrTx/>
        <a:buSzTx/>
        <a:buFontTx/>
        <a:buNone/>
        <a:tabLst/>
        <a:defRPr sz="2200" b="0" i="0" u="none" strike="noStrike" cap="none" spc="0" baseline="0">
          <a:ln>
            <a:noFill/>
          </a:ln>
          <a:solidFill>
            <a:schemeClr val="tx1"/>
          </a:solidFill>
          <a:uFillTx/>
          <a:latin typeface="+mn-lt"/>
          <a:ea typeface="+mn-ea"/>
          <a:cs typeface="+mn-cs"/>
          <a:sym typeface="Calibri"/>
        </a:defRPr>
      </a:lvl7pPr>
      <a:lvl8pPr marL="0" marR="0" indent="3200400" algn="r" defTabSz="1828800" rtl="0" latinLnBrk="0">
        <a:lnSpc>
          <a:spcPct val="100000"/>
        </a:lnSpc>
        <a:spcBef>
          <a:spcPts val="0"/>
        </a:spcBef>
        <a:spcAft>
          <a:spcPts val="0"/>
        </a:spcAft>
        <a:buClrTx/>
        <a:buSzTx/>
        <a:buFontTx/>
        <a:buNone/>
        <a:tabLst/>
        <a:defRPr sz="2200" b="0" i="0" u="none" strike="noStrike" cap="none" spc="0" baseline="0">
          <a:ln>
            <a:noFill/>
          </a:ln>
          <a:solidFill>
            <a:schemeClr val="tx1"/>
          </a:solidFill>
          <a:uFillTx/>
          <a:latin typeface="+mn-lt"/>
          <a:ea typeface="+mn-ea"/>
          <a:cs typeface="+mn-cs"/>
          <a:sym typeface="Calibri"/>
        </a:defRPr>
      </a:lvl8pPr>
      <a:lvl9pPr marL="0" marR="0" indent="3657600" algn="r" defTabSz="1828800" rtl="0" latinLnBrk="0">
        <a:lnSpc>
          <a:spcPct val="100000"/>
        </a:lnSpc>
        <a:spcBef>
          <a:spcPts val="0"/>
        </a:spcBef>
        <a:spcAft>
          <a:spcPts val="0"/>
        </a:spcAft>
        <a:buClrTx/>
        <a:buSzTx/>
        <a:buFontTx/>
        <a:buNone/>
        <a:tabLst/>
        <a:defRPr sz="2200" b="0" i="0" u="none" strike="noStrike" cap="none" spc="0" baseline="0">
          <a:ln>
            <a:noFill/>
          </a:ln>
          <a:solidFill>
            <a:schemeClr val="tx1"/>
          </a:solidFill>
          <a:uFillTx/>
          <a:latin typeface="+mn-lt"/>
          <a:ea typeface="+mn-ea"/>
          <a:cs typeface="+mn-cs"/>
          <a:sym typeface="Calibri"/>
        </a:defRPr>
      </a:lvl9pPr>
    </p:otherStyle>
  </p:txStyles>
  <p:extLst mod="1">
    <p:ext uri="{27BBF7A9-308A-43DC-89C8-2F10F3537804}">
      <p15:sldGuideLst xmlns:p15="http://schemas.microsoft.com/office/powerpoint/2012/main">
        <p15:guide id="1" orient="horz" pos="4320" userDrawn="1">
          <p15:clr>
            <a:srgbClr val="F26B43"/>
          </p15:clr>
        </p15:guide>
        <p15:guide id="2" pos="768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1676400" y="730250"/>
            <a:ext cx="21031200" cy="2651125"/>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p:cNvSpPr>
            <a:spLocks noGrp="1"/>
          </p:cNvSpPr>
          <p:nvPr>
            <p:ph type="body" idx="1"/>
          </p:nvPr>
        </p:nvSpPr>
        <p:spPr>
          <a:xfrm>
            <a:off x="1676400" y="3651250"/>
            <a:ext cx="21031200" cy="8702675"/>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p:cNvSpPr>
            <a:spLocks noGrp="1"/>
          </p:cNvSpPr>
          <p:nvPr>
            <p:ph type="dt" sz="half" idx="2"/>
          </p:nvPr>
        </p:nvSpPr>
        <p:spPr>
          <a:xfrm>
            <a:off x="1676400" y="12712700"/>
            <a:ext cx="5486400" cy="730250"/>
          </a:xfrm>
          <a:prstGeom prst="rect">
            <a:avLst/>
          </a:prstGeom>
        </p:spPr>
        <p:txBody>
          <a:bodyPr vert="horz" lIns="91440" tIns="45720" rIns="91440" bIns="45720" rtlCol="0" anchor="ctr"/>
          <a:lstStyle>
            <a:lvl1pPr algn="l">
              <a:defRPr sz="1200">
                <a:solidFill>
                  <a:schemeClr val="tx1">
                    <a:tint val="75000"/>
                  </a:schemeClr>
                </a:solidFill>
              </a:defRPr>
            </a:lvl1pPr>
          </a:lstStyle>
          <a:p>
            <a:fld id="{C7F109F4-198A-49EF-9930-1F3A6990C760}" type="datetimeFigureOut">
              <a:rPr lang="es-ES" smtClean="0"/>
              <a:t>23/09/2020</a:t>
            </a:fld>
            <a:endParaRPr lang="es-ES"/>
          </a:p>
        </p:txBody>
      </p:sp>
      <p:sp>
        <p:nvSpPr>
          <p:cNvPr id="5" name="Marcador de pie de página 4"/>
          <p:cNvSpPr>
            <a:spLocks noGrp="1"/>
          </p:cNvSpPr>
          <p:nvPr>
            <p:ph type="ftr" sz="quarter" idx="3"/>
          </p:nvPr>
        </p:nvSpPr>
        <p:spPr>
          <a:xfrm>
            <a:off x="8077200" y="12712700"/>
            <a:ext cx="8229600" cy="730250"/>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Marcador de número de diapositiva 5"/>
          <p:cNvSpPr>
            <a:spLocks noGrp="1"/>
          </p:cNvSpPr>
          <p:nvPr>
            <p:ph type="sldNum" sz="quarter" idx="4"/>
          </p:nvPr>
        </p:nvSpPr>
        <p:spPr>
          <a:xfrm>
            <a:off x="17221200" y="12712700"/>
            <a:ext cx="5486400" cy="730250"/>
          </a:xfrm>
          <a:prstGeom prst="rect">
            <a:avLst/>
          </a:prstGeom>
        </p:spPr>
        <p:txBody>
          <a:bodyPr vert="horz" lIns="91440" tIns="45720" rIns="91440" bIns="45720" rtlCol="0" anchor="ctr"/>
          <a:lstStyle>
            <a:lvl1pPr algn="r">
              <a:defRPr sz="1200">
                <a:solidFill>
                  <a:schemeClr val="tx1">
                    <a:tint val="75000"/>
                  </a:schemeClr>
                </a:solidFill>
              </a:defRPr>
            </a:lvl1pPr>
          </a:lstStyle>
          <a:p>
            <a:fld id="{D96587E9-B41E-4B1F-8E7C-26EBFC810C5D}" type="slidenum">
              <a:rPr lang="es-ES" smtClean="0"/>
              <a:t>‹Nº›</a:t>
            </a:fld>
            <a:endParaRPr lang="es-ES"/>
          </a:p>
        </p:txBody>
      </p:sp>
    </p:spTree>
    <p:extLst>
      <p:ext uri="{BB962C8B-B14F-4D97-AF65-F5344CB8AC3E}">
        <p14:creationId xmlns:p14="http://schemas.microsoft.com/office/powerpoint/2010/main" val="3065820387"/>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1.xml"/><Relationship Id="rId4" Type="http://schemas.openxmlformats.org/officeDocument/2006/relationships/image" Target="../media/image8.jpeg"/></Relationships>
</file>

<file path=ppt/slides/_rels/slide1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6.xml"/><Relationship Id="rId1" Type="http://schemas.openxmlformats.org/officeDocument/2006/relationships/slideLayout" Target="../slideLayouts/slideLayout11.xml"/><Relationship Id="rId5" Type="http://schemas.openxmlformats.org/officeDocument/2006/relationships/image" Target="../media/image18.jpg"/><Relationship Id="rId4" Type="http://schemas.openxmlformats.org/officeDocument/2006/relationships/image" Target="../media/image17.jpeg"/></Relationships>
</file>

<file path=ppt/slides/_rels/slide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10.jpeg"/></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xml"/><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13.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 name="Competencias globales…"/>
          <p:cNvSpPr txBox="1">
            <a:spLocks noGrp="1"/>
          </p:cNvSpPr>
          <p:nvPr>
            <p:ph type="title"/>
          </p:nvPr>
        </p:nvSpPr>
        <p:spPr>
          <a:xfrm>
            <a:off x="4606456" y="3098668"/>
            <a:ext cx="15478873" cy="3386004"/>
          </a:xfrm>
          <a:prstGeom prst="rect">
            <a:avLst/>
          </a:prstGeom>
        </p:spPr>
        <p:txBody>
          <a:bodyPr lIns="0" tIns="0" rIns="0" bIns="0"/>
          <a:lstStyle/>
          <a:p>
            <a:pPr algn="ctr">
              <a:defRPr sz="10800" b="1">
                <a:solidFill>
                  <a:srgbClr val="139CF6"/>
                </a:solidFill>
                <a:latin typeface="Arial"/>
                <a:ea typeface="Arial"/>
                <a:cs typeface="Arial"/>
                <a:sym typeface="Arial"/>
              </a:defRPr>
            </a:pPr>
            <a:r>
              <a:rPr lang="es-ES" dirty="0"/>
              <a:t>THE FI</a:t>
            </a:r>
            <a:r>
              <a:rPr lang="es-ES" dirty="0">
                <a:solidFill>
                  <a:srgbClr val="139CF6"/>
                </a:solidFill>
              </a:rPr>
              <a:t>F</a:t>
            </a:r>
            <a:r>
              <a:rPr lang="es-ES" dirty="0"/>
              <a:t>TEEN GAME COLLECTION</a:t>
            </a:r>
            <a:endParaRPr dirty="0"/>
          </a:p>
        </p:txBody>
      </p:sp>
      <p:sp>
        <p:nvSpPr>
          <p:cNvPr id="146" name="Rectángulo 1"/>
          <p:cNvSpPr txBox="1"/>
          <p:nvPr/>
        </p:nvSpPr>
        <p:spPr>
          <a:xfrm>
            <a:off x="4151870" y="6858000"/>
            <a:ext cx="16310919" cy="189282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68579" tIns="68579" rIns="68579" bIns="68579">
            <a:spAutoFit/>
          </a:bodyPr>
          <a:lstStyle/>
          <a:p>
            <a:pPr algn="ctr">
              <a:spcAft>
                <a:spcPts val="1200"/>
              </a:spcAft>
              <a:defRPr sz="5200">
                <a:solidFill>
                  <a:srgbClr val="909292"/>
                </a:solidFill>
                <a:latin typeface="Arial"/>
                <a:ea typeface="Arial"/>
                <a:cs typeface="Arial"/>
                <a:sym typeface="Arial"/>
              </a:defRPr>
            </a:pPr>
            <a:r>
              <a:rPr lang="es-ES" dirty="0" err="1">
                <a:solidFill>
                  <a:schemeClr val="tx1"/>
                </a:solidFill>
              </a:rPr>
              <a:t>Caroline</a:t>
            </a:r>
            <a:r>
              <a:rPr lang="es-ES" dirty="0">
                <a:solidFill>
                  <a:schemeClr val="tx1"/>
                </a:solidFill>
              </a:rPr>
              <a:t> </a:t>
            </a:r>
            <a:r>
              <a:rPr lang="es-ES" dirty="0" err="1">
                <a:solidFill>
                  <a:schemeClr val="tx1"/>
                </a:solidFill>
              </a:rPr>
              <a:t>Ainslie</a:t>
            </a:r>
            <a:r>
              <a:rPr lang="es-ES" dirty="0">
                <a:solidFill>
                  <a:schemeClr val="tx1"/>
                </a:solidFill>
              </a:rPr>
              <a:t>     CEO and </a:t>
            </a:r>
            <a:r>
              <a:rPr lang="es-ES" dirty="0" err="1">
                <a:solidFill>
                  <a:schemeClr val="tx1"/>
                </a:solidFill>
              </a:rPr>
              <a:t>founder</a:t>
            </a:r>
            <a:r>
              <a:rPr lang="es-ES" dirty="0">
                <a:solidFill>
                  <a:schemeClr val="tx1"/>
                </a:solidFill>
              </a:rPr>
              <a:t> of </a:t>
            </a:r>
            <a:r>
              <a:rPr lang="es-ES" dirty="0" err="1">
                <a:solidFill>
                  <a:schemeClr val="tx1"/>
                </a:solidFill>
              </a:rPr>
              <a:t>Bubbly</a:t>
            </a:r>
            <a:r>
              <a:rPr lang="es-ES" dirty="0">
                <a:solidFill>
                  <a:schemeClr val="tx1"/>
                </a:solidFill>
              </a:rPr>
              <a:t> </a:t>
            </a:r>
            <a:r>
              <a:rPr lang="es-ES" dirty="0" err="1">
                <a:solidFill>
                  <a:schemeClr val="tx1"/>
                </a:solidFill>
              </a:rPr>
              <a:t>Maths</a:t>
            </a:r>
            <a:endParaRPr lang="es-ES" dirty="0">
              <a:solidFill>
                <a:schemeClr val="tx1"/>
              </a:solidFill>
            </a:endParaRPr>
          </a:p>
          <a:p>
            <a:pPr algn="ctr">
              <a:defRPr sz="5200">
                <a:solidFill>
                  <a:srgbClr val="909292"/>
                </a:solidFill>
                <a:latin typeface="Arial"/>
                <a:ea typeface="Arial"/>
                <a:cs typeface="Arial"/>
                <a:sym typeface="Arial"/>
              </a:defRPr>
            </a:pPr>
            <a:r>
              <a:rPr lang="es-ES" dirty="0">
                <a:solidFill>
                  <a:schemeClr val="tx1"/>
                </a:solidFill>
              </a:rPr>
              <a:t>Toni Beardon      </a:t>
            </a:r>
            <a:r>
              <a:rPr lang="es-ES" dirty="0" err="1">
                <a:solidFill>
                  <a:schemeClr val="tx1"/>
                </a:solidFill>
              </a:rPr>
              <a:t>founder</a:t>
            </a:r>
            <a:r>
              <a:rPr lang="es-ES" dirty="0">
                <a:solidFill>
                  <a:schemeClr val="tx1"/>
                </a:solidFill>
              </a:rPr>
              <a:t> of NRICH and AIMSSEC  </a:t>
            </a:r>
            <a:endParaRPr dirty="0">
              <a:solidFill>
                <a:schemeClr val="tx1"/>
              </a:solidFill>
            </a:endParaRPr>
          </a:p>
        </p:txBody>
      </p:sp>
      <p:pic>
        <p:nvPicPr>
          <p:cNvPr id="3" name="Picture 2" descr="A picture containing food, drawing&#10;&#10;Description automatically generated">
            <a:extLst>
              <a:ext uri="{FF2B5EF4-FFF2-40B4-BE49-F238E27FC236}">
                <a16:creationId xmlns:a16="http://schemas.microsoft.com/office/drawing/2014/main" xmlns="" id="{D83BFF71-C39D-D848-B699-3E257587FC8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368688" y="9124152"/>
            <a:ext cx="3251200" cy="2438400"/>
          </a:xfrm>
          <a:prstGeom prst="rect">
            <a:avLst/>
          </a:prstGeom>
        </p:spPr>
      </p:pic>
    </p:spTree>
    <p:custDataLst>
      <p:tags r:id="rId1"/>
    </p:custData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C:\Users\liezel\Downloads\unnamed.jpg"/>
          <p:cNvPicPr/>
          <p:nvPr/>
        </p:nvPicPr>
        <p:blipFill>
          <a:blip r:embed="rId3" cstate="print"/>
          <a:srcRect/>
          <a:stretch>
            <a:fillRect/>
          </a:stretch>
        </p:blipFill>
        <p:spPr bwMode="auto">
          <a:xfrm>
            <a:off x="1733279" y="5258257"/>
            <a:ext cx="7315200" cy="1828800"/>
          </a:xfrm>
          <a:prstGeom prst="rect">
            <a:avLst/>
          </a:prstGeom>
          <a:noFill/>
          <a:ln w="9525">
            <a:noFill/>
            <a:miter lim="800000"/>
            <a:headEnd/>
            <a:tailEnd/>
          </a:ln>
        </p:spPr>
      </p:pic>
      <p:pic>
        <p:nvPicPr>
          <p:cNvPr id="7" name="Picture 2" descr="Image result for thank you"/>
          <p:cNvPicPr>
            <a:picLocks noChangeAspect="1" noChangeArrowheads="1"/>
          </p:cNvPicPr>
          <p:nvPr/>
        </p:nvPicPr>
        <p:blipFill>
          <a:blip r:embed="rId4" cstate="print"/>
          <a:srcRect/>
          <a:stretch>
            <a:fillRect/>
          </a:stretch>
        </p:blipFill>
        <p:spPr bwMode="auto">
          <a:xfrm>
            <a:off x="8710075" y="4217757"/>
            <a:ext cx="6987126" cy="4124208"/>
          </a:xfrm>
          <a:prstGeom prst="rect">
            <a:avLst/>
          </a:prstGeom>
          <a:noFill/>
          <a:ln w="28575">
            <a:solidFill>
              <a:srgbClr val="0070C0"/>
            </a:solidFill>
          </a:ln>
        </p:spPr>
      </p:pic>
      <p:sp>
        <p:nvSpPr>
          <p:cNvPr id="2" name="TextBox 1">
            <a:extLst>
              <a:ext uri="{FF2B5EF4-FFF2-40B4-BE49-F238E27FC236}">
                <a16:creationId xmlns:a16="http://schemas.microsoft.com/office/drawing/2014/main" xmlns="" id="{524267D8-9FE8-674A-AE22-22E4DBA0FD13}"/>
              </a:ext>
            </a:extLst>
          </p:cNvPr>
          <p:cNvSpPr txBox="1"/>
          <p:nvPr/>
        </p:nvSpPr>
        <p:spPr>
          <a:xfrm>
            <a:off x="530550" y="8695150"/>
            <a:ext cx="11481028" cy="2746906"/>
          </a:xfrm>
          <a:prstGeom prst="rect">
            <a:avLst/>
          </a:prstGeom>
          <a:noFill/>
        </p:spPr>
        <p:txBody>
          <a:bodyPr wrap="none" rtlCol="0">
            <a:spAutoFit/>
          </a:bodyPr>
          <a:lstStyle/>
          <a:p>
            <a:pPr algn="ctr">
              <a:spcAft>
                <a:spcPts val="500"/>
              </a:spcAft>
            </a:pPr>
            <a:r>
              <a:rPr lang="en-US" sz="4000" dirty="0">
                <a:solidFill>
                  <a:srgbClr val="139CF6"/>
                </a:solidFill>
                <a:latin typeface="Arial" panose="020B0604020202020204" pitchFamily="34" charset="0"/>
                <a:cs typeface="Arial" panose="020B0604020202020204" pitchFamily="34" charset="0"/>
              </a:rPr>
              <a:t>Thanks for coming to this workshop.</a:t>
            </a:r>
          </a:p>
          <a:p>
            <a:pPr algn="ctr">
              <a:spcAft>
                <a:spcPts val="500"/>
              </a:spcAft>
            </a:pPr>
            <a:r>
              <a:rPr lang="en-US" sz="4000" dirty="0">
                <a:solidFill>
                  <a:srgbClr val="139CF6"/>
                </a:solidFill>
                <a:latin typeface="Arial" panose="020B0604020202020204" pitchFamily="34" charset="0"/>
                <a:cs typeface="Arial" panose="020B0604020202020204" pitchFamily="34" charset="0"/>
              </a:rPr>
              <a:t>Go back to school and use the AIMSSEC ideas.</a:t>
            </a:r>
          </a:p>
          <a:p>
            <a:pPr algn="ctr">
              <a:spcAft>
                <a:spcPts val="500"/>
              </a:spcAft>
            </a:pPr>
            <a:r>
              <a:rPr lang="en-US" sz="4000" dirty="0">
                <a:solidFill>
                  <a:srgbClr val="139CF6"/>
                </a:solidFill>
                <a:latin typeface="Arial" panose="020B0604020202020204" pitchFamily="34" charset="0"/>
                <a:cs typeface="Arial" panose="020B0604020202020204" pitchFamily="34" charset="0"/>
              </a:rPr>
              <a:t>Share what you have learned with other teachers.</a:t>
            </a:r>
          </a:p>
          <a:p>
            <a:pPr algn="ctr">
              <a:spcAft>
                <a:spcPts val="500"/>
              </a:spcAft>
            </a:pPr>
            <a:r>
              <a:rPr lang="en-US" sz="4000" dirty="0">
                <a:solidFill>
                  <a:srgbClr val="139CF6"/>
                </a:solidFill>
                <a:latin typeface="Arial" panose="020B0604020202020204" pitchFamily="34" charset="0"/>
                <a:cs typeface="Arial" panose="020B0604020202020204" pitchFamily="34" charset="0"/>
              </a:rPr>
              <a:t>Make sure</a:t>
            </a:r>
            <a:r>
              <a:rPr lang="en-US" sz="4000" b="1" dirty="0">
                <a:solidFill>
                  <a:srgbClr val="139CF6"/>
                </a:solidFill>
                <a:latin typeface="Arial" panose="020B0604020202020204" pitchFamily="34" charset="0"/>
                <a:cs typeface="Arial" panose="020B0604020202020204" pitchFamily="34" charset="0"/>
              </a:rPr>
              <a:t> all </a:t>
            </a:r>
            <a:r>
              <a:rPr lang="en-US" sz="4000" dirty="0">
                <a:solidFill>
                  <a:srgbClr val="139CF6"/>
                </a:solidFill>
                <a:latin typeface="Arial" panose="020B0604020202020204" pitchFamily="34" charset="0"/>
                <a:cs typeface="Arial" panose="020B0604020202020204" pitchFamily="34" charset="0"/>
              </a:rPr>
              <a:t>your learners do well in </a:t>
            </a:r>
            <a:r>
              <a:rPr lang="en-US" sz="4000" dirty="0" err="1">
                <a:solidFill>
                  <a:srgbClr val="139CF6"/>
                </a:solidFill>
                <a:latin typeface="Arial" panose="020B0604020202020204" pitchFamily="34" charset="0"/>
                <a:cs typeface="Arial" panose="020B0604020202020204" pitchFamily="34" charset="0"/>
              </a:rPr>
              <a:t>maths</a:t>
            </a:r>
            <a:r>
              <a:rPr lang="en-US" sz="4000" dirty="0">
                <a:solidFill>
                  <a:srgbClr val="139CF6"/>
                </a:solidFill>
                <a:latin typeface="Arial" panose="020B0604020202020204" pitchFamily="34" charset="0"/>
                <a:cs typeface="Arial" panose="020B0604020202020204" pitchFamily="34" charset="0"/>
              </a:rPr>
              <a:t>. </a:t>
            </a:r>
          </a:p>
        </p:txBody>
      </p:sp>
      <p:sp>
        <p:nvSpPr>
          <p:cNvPr id="3" name="Rectangle 2">
            <a:extLst>
              <a:ext uri="{FF2B5EF4-FFF2-40B4-BE49-F238E27FC236}">
                <a16:creationId xmlns:a16="http://schemas.microsoft.com/office/drawing/2014/main" xmlns="" id="{2695FB59-4DAE-9540-9851-7596BA4D0CEA}"/>
              </a:ext>
            </a:extLst>
          </p:cNvPr>
          <p:cNvSpPr/>
          <p:nvPr/>
        </p:nvSpPr>
        <p:spPr>
          <a:xfrm>
            <a:off x="1864205" y="2503529"/>
            <a:ext cx="20705027" cy="1815882"/>
          </a:xfrm>
          <a:prstGeom prst="rect">
            <a:avLst/>
          </a:prstGeom>
          <a:noFill/>
        </p:spPr>
        <p:txBody>
          <a:bodyPr wrap="none" lIns="182880" tIns="91440" rIns="182880" bIns="91440">
            <a:spAutoFit/>
            <a:scene3d>
              <a:camera prst="orthographicFront"/>
              <a:lightRig rig="harsh" dir="t"/>
            </a:scene3d>
            <a:sp3d extrusionH="57150" prstMaterial="matte">
              <a:bevelT w="63500" h="12700" prst="angle"/>
              <a:contourClr>
                <a:schemeClr val="bg1">
                  <a:lumMod val="65000"/>
                </a:schemeClr>
              </a:contourClr>
            </a:sp3d>
          </a:bodyPr>
          <a:lstStyle/>
          <a:p>
            <a:pPr algn="ctr"/>
            <a:r>
              <a:rPr lang="en-GB" sz="10600" b="1" dirty="0">
                <a:ln/>
                <a:solidFill>
                  <a:srgbClr val="139CF6"/>
                </a:solidFill>
              </a:rPr>
              <a:t>YES I CAN                               </a:t>
            </a:r>
            <a:r>
              <a:rPr lang="en-GB" sz="10600" b="1" dirty="0" smtClean="0">
                <a:ln/>
                <a:solidFill>
                  <a:srgbClr val="139CF6"/>
                </a:solidFill>
              </a:rPr>
              <a:t>SÍ </a:t>
            </a:r>
            <a:r>
              <a:rPr lang="en-GB" sz="10600" b="1" dirty="0">
                <a:ln/>
                <a:solidFill>
                  <a:srgbClr val="139CF6"/>
                </a:solidFill>
              </a:rPr>
              <a:t>PUEDO</a:t>
            </a:r>
          </a:p>
        </p:txBody>
      </p:sp>
      <p:pic>
        <p:nvPicPr>
          <p:cNvPr id="8" name="Picture 7" descr="A picture containing drawing&#10;&#10;Description automatically generated">
            <a:extLst>
              <a:ext uri="{FF2B5EF4-FFF2-40B4-BE49-F238E27FC236}">
                <a16:creationId xmlns:a16="http://schemas.microsoft.com/office/drawing/2014/main" xmlns="" id="{BC5D539D-6B52-B947-B931-868037A7A80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931650" y="6686550"/>
            <a:ext cx="520700" cy="342900"/>
          </a:xfrm>
          <a:prstGeom prst="rect">
            <a:avLst/>
          </a:prstGeom>
        </p:spPr>
      </p:pic>
      <p:pic>
        <p:nvPicPr>
          <p:cNvPr id="10" name="Picture 9" descr="A picture containing drawing&#10;&#10;Description automatically generated">
            <a:extLst>
              <a:ext uri="{FF2B5EF4-FFF2-40B4-BE49-F238E27FC236}">
                <a16:creationId xmlns:a16="http://schemas.microsoft.com/office/drawing/2014/main" xmlns="" id="{ECC6C7D6-D0AF-0440-A5CD-93DC81BD736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931650" y="6686550"/>
            <a:ext cx="520700" cy="342900"/>
          </a:xfrm>
          <a:prstGeom prst="rect">
            <a:avLst/>
          </a:prstGeom>
        </p:spPr>
      </p:pic>
      <p:sp>
        <p:nvSpPr>
          <p:cNvPr id="11" name="TextBox 10">
            <a:extLst>
              <a:ext uri="{FF2B5EF4-FFF2-40B4-BE49-F238E27FC236}">
                <a16:creationId xmlns:a16="http://schemas.microsoft.com/office/drawing/2014/main" xmlns="" id="{643B007E-D02E-FC42-B0EA-A86321E247F6}"/>
              </a:ext>
            </a:extLst>
          </p:cNvPr>
          <p:cNvSpPr txBox="1"/>
          <p:nvPr/>
        </p:nvSpPr>
        <p:spPr>
          <a:xfrm>
            <a:off x="17002897" y="4053016"/>
            <a:ext cx="1812032" cy="6309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68579" tIns="68579" rIns="68579" bIns="68579" numCol="1" spcCol="38100" rtlCol="0" anchor="t">
            <a:spAutoFit/>
          </a:bodyPr>
          <a:lstStyle/>
          <a:p>
            <a:pPr marL="0" marR="0" indent="0" algn="l" defTabSz="1828800" rtl="0" fontAlgn="auto" latinLnBrk="0" hangingPunct="0">
              <a:lnSpc>
                <a:spcPct val="100000"/>
              </a:lnSpc>
              <a:spcBef>
                <a:spcPts val="0"/>
              </a:spcBef>
              <a:spcAft>
                <a:spcPts val="0"/>
              </a:spcAft>
              <a:buClrTx/>
              <a:buSzTx/>
              <a:buFontTx/>
              <a:buNone/>
              <a:tabLst/>
            </a:pPr>
            <a:r>
              <a:rPr kumimoji="0" lang="en-US" sz="3200" b="0" i="0" u="none" strike="noStrike" cap="none" spc="0" normalizeH="0" baseline="0" dirty="0">
                <a:ln>
                  <a:noFill/>
                </a:ln>
                <a:solidFill>
                  <a:srgbClr val="000000"/>
                </a:solidFill>
                <a:effectLst/>
                <a:uFillTx/>
                <a:latin typeface="+mn-lt"/>
                <a:ea typeface="+mn-ea"/>
                <a:cs typeface="+mn-cs"/>
                <a:sym typeface="Calibri"/>
              </a:rPr>
              <a:t>                  </a:t>
            </a:r>
          </a:p>
        </p:txBody>
      </p:sp>
      <p:pic>
        <p:nvPicPr>
          <p:cNvPr id="13" name="Picture 12" descr="A picture containing drawing&#10;&#10;Description automatically generated">
            <a:extLst>
              <a:ext uri="{FF2B5EF4-FFF2-40B4-BE49-F238E27FC236}">
                <a16:creationId xmlns:a16="http://schemas.microsoft.com/office/drawing/2014/main" xmlns="" id="{3EDD89B8-5013-1949-8C1A-E9BB48DCCF8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931650" y="6686550"/>
            <a:ext cx="520700" cy="342900"/>
          </a:xfrm>
          <a:prstGeom prst="rect">
            <a:avLst/>
          </a:prstGeom>
        </p:spPr>
      </p:pic>
      <p:pic>
        <p:nvPicPr>
          <p:cNvPr id="14" name="Picture 13" descr="A picture containing drawing&#10;&#10;Description automatically generated">
            <a:extLst>
              <a:ext uri="{FF2B5EF4-FFF2-40B4-BE49-F238E27FC236}">
                <a16:creationId xmlns:a16="http://schemas.microsoft.com/office/drawing/2014/main" xmlns="" id="{C0DD1FE7-9B04-0147-960B-AF85F0E72624}"/>
              </a:ext>
            </a:extLst>
          </p:cNvPr>
          <p:cNvPicPr/>
          <p:nvPr/>
        </p:nvPicPr>
        <p:blipFill>
          <a:blip r:embed="rId5">
            <a:extLst>
              <a:ext uri="{28A0092B-C50C-407E-A947-70E740481C1C}">
                <a14:useLocalDpi xmlns:a14="http://schemas.microsoft.com/office/drawing/2010/main" val="0"/>
              </a:ext>
            </a:extLst>
          </a:blip>
          <a:stretch>
            <a:fillRect/>
          </a:stretch>
        </p:blipFill>
        <p:spPr>
          <a:xfrm>
            <a:off x="17436175" y="4952310"/>
            <a:ext cx="3534410" cy="2327275"/>
          </a:xfrm>
          <a:prstGeom prst="rect">
            <a:avLst/>
          </a:prstGeom>
        </p:spPr>
      </p:pic>
      <p:sp>
        <p:nvSpPr>
          <p:cNvPr id="4" name="TextBox 3">
            <a:extLst>
              <a:ext uri="{FF2B5EF4-FFF2-40B4-BE49-F238E27FC236}">
                <a16:creationId xmlns:a16="http://schemas.microsoft.com/office/drawing/2014/main" xmlns="" id="{1AC949A1-79E3-004C-AA91-F799240912AC}"/>
              </a:ext>
            </a:extLst>
          </p:cNvPr>
          <p:cNvSpPr txBox="1"/>
          <p:nvPr/>
        </p:nvSpPr>
        <p:spPr>
          <a:xfrm>
            <a:off x="12233176" y="8501451"/>
            <a:ext cx="11271353" cy="321626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68579" tIns="68579" rIns="68579" bIns="68579" numCol="1" spcCol="38100" rtlCol="0" anchor="t">
            <a:spAutoFit/>
          </a:bodyPr>
          <a:lstStyle/>
          <a:p>
            <a:pPr algn="ctr"/>
            <a:r>
              <a:rPr lang="en-US" sz="4000" dirty="0">
                <a:solidFill>
                  <a:srgbClr val="909292"/>
                </a:solidFill>
              </a:rPr>
              <a:t>Gracias </a:t>
            </a:r>
            <a:r>
              <a:rPr lang="en-US" sz="4000" dirty="0" err="1">
                <a:solidFill>
                  <a:srgbClr val="909292"/>
                </a:solidFill>
              </a:rPr>
              <a:t>por</a:t>
            </a:r>
            <a:r>
              <a:rPr lang="en-US" sz="4000" dirty="0">
                <a:solidFill>
                  <a:srgbClr val="909292"/>
                </a:solidFill>
              </a:rPr>
              <a:t> </a:t>
            </a:r>
            <a:r>
              <a:rPr lang="en-US" sz="4000" dirty="0" err="1" smtClean="0">
                <a:solidFill>
                  <a:srgbClr val="909292"/>
                </a:solidFill>
              </a:rPr>
              <a:t>venir</a:t>
            </a:r>
            <a:r>
              <a:rPr lang="en-US" sz="4000" dirty="0" smtClean="0">
                <a:solidFill>
                  <a:srgbClr val="909292"/>
                </a:solidFill>
              </a:rPr>
              <a:t> a </a:t>
            </a:r>
            <a:r>
              <a:rPr lang="en-US" sz="4000" dirty="0" err="1">
                <a:solidFill>
                  <a:srgbClr val="909292"/>
                </a:solidFill>
              </a:rPr>
              <a:t>este</a:t>
            </a:r>
            <a:r>
              <a:rPr lang="en-US" sz="4000" dirty="0">
                <a:solidFill>
                  <a:srgbClr val="909292"/>
                </a:solidFill>
              </a:rPr>
              <a:t> taller.</a:t>
            </a:r>
          </a:p>
          <a:p>
            <a:pPr algn="ctr"/>
            <a:r>
              <a:rPr lang="en-US" sz="4000" dirty="0" err="1" smtClean="0">
                <a:solidFill>
                  <a:srgbClr val="909292"/>
                </a:solidFill>
              </a:rPr>
              <a:t>Vuelve</a:t>
            </a:r>
            <a:r>
              <a:rPr lang="en-US" sz="4000" dirty="0" smtClean="0">
                <a:solidFill>
                  <a:srgbClr val="909292"/>
                </a:solidFill>
              </a:rPr>
              <a:t> </a:t>
            </a:r>
            <a:r>
              <a:rPr lang="en-US" sz="4000" dirty="0">
                <a:solidFill>
                  <a:srgbClr val="909292"/>
                </a:solidFill>
              </a:rPr>
              <a:t>a la </a:t>
            </a:r>
            <a:r>
              <a:rPr lang="en-US" sz="4000" dirty="0" err="1">
                <a:solidFill>
                  <a:srgbClr val="909292"/>
                </a:solidFill>
              </a:rPr>
              <a:t>escuela</a:t>
            </a:r>
            <a:r>
              <a:rPr lang="en-US" sz="4000" dirty="0">
                <a:solidFill>
                  <a:srgbClr val="909292"/>
                </a:solidFill>
              </a:rPr>
              <a:t> y </a:t>
            </a:r>
            <a:r>
              <a:rPr lang="en-US" sz="4000" dirty="0" err="1">
                <a:solidFill>
                  <a:srgbClr val="909292"/>
                </a:solidFill>
              </a:rPr>
              <a:t>usa</a:t>
            </a:r>
            <a:r>
              <a:rPr lang="en-US" sz="4000" dirty="0">
                <a:solidFill>
                  <a:srgbClr val="909292"/>
                </a:solidFill>
              </a:rPr>
              <a:t> las ideas de AIMSSEC.</a:t>
            </a:r>
          </a:p>
          <a:p>
            <a:pPr algn="ctr"/>
            <a:r>
              <a:rPr lang="en-US" sz="4000" dirty="0" err="1" smtClean="0">
                <a:solidFill>
                  <a:srgbClr val="909292"/>
                </a:solidFill>
              </a:rPr>
              <a:t>Comparte</a:t>
            </a:r>
            <a:r>
              <a:rPr lang="en-US" sz="4000" dirty="0" smtClean="0">
                <a:solidFill>
                  <a:srgbClr val="909292"/>
                </a:solidFill>
              </a:rPr>
              <a:t> </a:t>
            </a:r>
            <a:r>
              <a:rPr lang="en-US" sz="4000" dirty="0">
                <a:solidFill>
                  <a:srgbClr val="909292"/>
                </a:solidFill>
              </a:rPr>
              <a:t>lo que has </a:t>
            </a:r>
            <a:r>
              <a:rPr lang="en-US" sz="4000" dirty="0" err="1">
                <a:solidFill>
                  <a:srgbClr val="909292"/>
                </a:solidFill>
              </a:rPr>
              <a:t>aprendido</a:t>
            </a:r>
            <a:r>
              <a:rPr lang="en-US" sz="4000" dirty="0">
                <a:solidFill>
                  <a:srgbClr val="909292"/>
                </a:solidFill>
              </a:rPr>
              <a:t> con </a:t>
            </a:r>
            <a:r>
              <a:rPr lang="en-US" sz="4000" dirty="0" err="1">
                <a:solidFill>
                  <a:srgbClr val="909292"/>
                </a:solidFill>
              </a:rPr>
              <a:t>otros</a:t>
            </a:r>
            <a:r>
              <a:rPr lang="en-US" sz="4000" dirty="0">
                <a:solidFill>
                  <a:srgbClr val="909292"/>
                </a:solidFill>
              </a:rPr>
              <a:t> </a:t>
            </a:r>
            <a:r>
              <a:rPr lang="en-US" sz="4000" dirty="0" err="1">
                <a:solidFill>
                  <a:srgbClr val="909292"/>
                </a:solidFill>
              </a:rPr>
              <a:t>profesores</a:t>
            </a:r>
            <a:r>
              <a:rPr lang="en-US" sz="4000" dirty="0">
                <a:solidFill>
                  <a:srgbClr val="909292"/>
                </a:solidFill>
              </a:rPr>
              <a:t>.</a:t>
            </a:r>
          </a:p>
          <a:p>
            <a:pPr algn="ctr"/>
            <a:r>
              <a:rPr lang="en-US" sz="4000" dirty="0" err="1">
                <a:solidFill>
                  <a:srgbClr val="909292"/>
                </a:solidFill>
              </a:rPr>
              <a:t>Asegúrate</a:t>
            </a:r>
            <a:r>
              <a:rPr lang="en-US" sz="4000" dirty="0">
                <a:solidFill>
                  <a:srgbClr val="909292"/>
                </a:solidFill>
              </a:rPr>
              <a:t> de que a </a:t>
            </a:r>
            <a:r>
              <a:rPr lang="en-US" sz="4000" b="1" dirty="0" err="1">
                <a:solidFill>
                  <a:srgbClr val="909292"/>
                </a:solidFill>
              </a:rPr>
              <a:t>todos</a:t>
            </a:r>
            <a:r>
              <a:rPr lang="en-US" sz="4000" dirty="0">
                <a:solidFill>
                  <a:srgbClr val="909292"/>
                </a:solidFill>
              </a:rPr>
              <a:t> </a:t>
            </a:r>
            <a:r>
              <a:rPr lang="en-US" sz="4000" dirty="0" err="1">
                <a:solidFill>
                  <a:srgbClr val="909292"/>
                </a:solidFill>
              </a:rPr>
              <a:t>tus</a:t>
            </a:r>
            <a:r>
              <a:rPr lang="en-US" sz="4000" dirty="0">
                <a:solidFill>
                  <a:srgbClr val="909292"/>
                </a:solidFill>
              </a:rPr>
              <a:t> </a:t>
            </a:r>
            <a:r>
              <a:rPr lang="en-US" sz="4000" dirty="0" err="1">
                <a:solidFill>
                  <a:srgbClr val="909292"/>
                </a:solidFill>
              </a:rPr>
              <a:t>alumnos</a:t>
            </a:r>
            <a:r>
              <a:rPr lang="en-US" sz="4000" dirty="0">
                <a:solidFill>
                  <a:srgbClr val="909292"/>
                </a:solidFill>
              </a:rPr>
              <a:t> </a:t>
            </a:r>
          </a:p>
          <a:p>
            <a:pPr algn="ctr"/>
            <a:r>
              <a:rPr lang="en-US" sz="4000" dirty="0">
                <a:solidFill>
                  <a:srgbClr val="909292"/>
                </a:solidFill>
              </a:rPr>
              <a:t>les </a:t>
            </a:r>
            <a:r>
              <a:rPr lang="en-US" sz="4000" dirty="0" err="1">
                <a:solidFill>
                  <a:srgbClr val="909292"/>
                </a:solidFill>
              </a:rPr>
              <a:t>vaya</a:t>
            </a:r>
            <a:r>
              <a:rPr lang="en-US" sz="4000" dirty="0">
                <a:solidFill>
                  <a:srgbClr val="909292"/>
                </a:solidFill>
              </a:rPr>
              <a:t> bien </a:t>
            </a:r>
            <a:r>
              <a:rPr lang="en-US" sz="4000" dirty="0" err="1">
                <a:solidFill>
                  <a:srgbClr val="909292"/>
                </a:solidFill>
              </a:rPr>
              <a:t>en</a:t>
            </a:r>
            <a:r>
              <a:rPr lang="en-US" sz="4000" dirty="0">
                <a:solidFill>
                  <a:srgbClr val="909292"/>
                </a:solidFill>
              </a:rPr>
              <a:t> </a:t>
            </a:r>
            <a:r>
              <a:rPr lang="en-US" sz="4000" dirty="0" err="1" smtClean="0">
                <a:solidFill>
                  <a:srgbClr val="909292"/>
                </a:solidFill>
              </a:rPr>
              <a:t>matemáticas</a:t>
            </a:r>
            <a:r>
              <a:rPr lang="en-US" sz="4000" dirty="0">
                <a:solidFill>
                  <a:srgbClr val="909292"/>
                </a:solidFill>
              </a:rPr>
              <a:t>!</a:t>
            </a:r>
            <a:endParaRPr kumimoji="0" lang="en-US" sz="4000" b="0" i="0" u="none" strike="noStrike" cap="none" spc="0" normalizeH="0" baseline="0" dirty="0">
              <a:ln>
                <a:noFill/>
              </a:ln>
              <a:solidFill>
                <a:srgbClr val="909292"/>
              </a:solidFill>
              <a:effectLst/>
              <a:uFillTx/>
              <a:sym typeface="Calibri"/>
            </a:endParaRPr>
          </a:p>
        </p:txBody>
      </p:sp>
    </p:spTree>
    <p:extLst>
      <p:ext uri="{BB962C8B-B14F-4D97-AF65-F5344CB8AC3E}">
        <p14:creationId xmlns:p14="http://schemas.microsoft.com/office/powerpoint/2010/main" val="27614994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screenshot of a cell phone screen with text&#10;&#10;Description automatically generated">
            <a:extLst>
              <a:ext uri="{FF2B5EF4-FFF2-40B4-BE49-F238E27FC236}">
                <a16:creationId xmlns:a16="http://schemas.microsoft.com/office/drawing/2014/main" xmlns="" id="{E6A861DE-1657-314F-A524-C896C1DA715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62126" y="2174897"/>
            <a:ext cx="5501860" cy="9342084"/>
          </a:xfrm>
          <a:prstGeom prst="rect">
            <a:avLst/>
          </a:prstGeom>
        </p:spPr>
      </p:pic>
      <p:sp>
        <p:nvSpPr>
          <p:cNvPr id="4" name="Rectángulo 3"/>
          <p:cNvSpPr/>
          <p:nvPr/>
        </p:nvSpPr>
        <p:spPr>
          <a:xfrm>
            <a:off x="6107502" y="9871093"/>
            <a:ext cx="2456484" cy="1645888"/>
          </a:xfrm>
          <a:prstGeom prst="rect">
            <a:avLst/>
          </a:prstGeom>
          <a:solidFill>
            <a:srgbClr val="FFFFFF"/>
          </a:solidFill>
          <a:ln w="127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68579" tIns="68579" rIns="68579" bIns="68579" numCol="1" spcCol="38100" rtlCol="0" anchor="ctr">
            <a:spAutoFit/>
          </a:bodyPr>
          <a:lstStyle/>
          <a:p>
            <a:pPr marL="0" marR="0" indent="0" algn="l" defTabSz="1828800" rtl="0" fontAlgn="auto" latinLnBrk="0" hangingPunct="0">
              <a:lnSpc>
                <a:spcPct val="100000"/>
              </a:lnSpc>
              <a:spcBef>
                <a:spcPts val="0"/>
              </a:spcBef>
              <a:spcAft>
                <a:spcPts val="0"/>
              </a:spcAft>
              <a:buClrTx/>
              <a:buSzTx/>
              <a:buFontTx/>
              <a:buNone/>
              <a:tabLst/>
            </a:pPr>
            <a:endParaRPr kumimoji="0" lang="es-ES" sz="3200" b="0" i="0" u="none" strike="noStrike" cap="none" spc="0" normalizeH="0" baseline="0">
              <a:ln>
                <a:noFill/>
              </a:ln>
              <a:solidFill>
                <a:srgbClr val="000000"/>
              </a:solidFill>
              <a:effectLst/>
              <a:uFillTx/>
              <a:latin typeface="+mn-lt"/>
              <a:ea typeface="+mn-ea"/>
              <a:cs typeface="+mn-cs"/>
              <a:sym typeface="Calibri"/>
            </a:endParaRPr>
          </a:p>
        </p:txBody>
      </p:sp>
      <p:sp>
        <p:nvSpPr>
          <p:cNvPr id="6" name="CuadroTexto 5"/>
          <p:cNvSpPr txBox="1"/>
          <p:nvPr/>
        </p:nvSpPr>
        <p:spPr>
          <a:xfrm>
            <a:off x="6107502" y="9913217"/>
            <a:ext cx="2731698" cy="161582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68579" tIns="68579" rIns="68579" bIns="68579" numCol="1" spcCol="38100" rtlCol="0" anchor="t">
            <a:spAutoFit/>
          </a:bodyPr>
          <a:lstStyle/>
          <a:p>
            <a:pPr algn="ctr"/>
            <a:r>
              <a:rPr lang="es-ES" b="1" dirty="0">
                <a:solidFill>
                  <a:srgbClr val="139CF6"/>
                </a:solidFill>
                <a:latin typeface="Arial" panose="020B0604020202020204" pitchFamily="34" charset="0"/>
                <a:cs typeface="Arial" panose="020B0604020202020204" pitchFamily="34" charset="0"/>
              </a:rPr>
              <a:t>CARTAS DEL JUEGO DE 15</a:t>
            </a:r>
            <a:endParaRPr kumimoji="0" lang="es-ES" sz="3200" b="0" i="0" u="none" strike="noStrike" cap="none" spc="0" normalizeH="0" baseline="0" dirty="0">
              <a:ln>
                <a:noFill/>
              </a:ln>
              <a:solidFill>
                <a:srgbClr val="139CF6"/>
              </a:solidFill>
              <a:effectLst/>
              <a:uFillTx/>
              <a:latin typeface="Arial" panose="020B0604020202020204" pitchFamily="34" charset="0"/>
              <a:cs typeface="Arial" panose="020B0604020202020204" pitchFamily="34" charset="0"/>
              <a:sym typeface="Calibri"/>
            </a:endParaRPr>
          </a:p>
        </p:txBody>
      </p:sp>
      <p:grpSp>
        <p:nvGrpSpPr>
          <p:cNvPr id="9" name="Grupo 8"/>
          <p:cNvGrpSpPr/>
          <p:nvPr/>
        </p:nvGrpSpPr>
        <p:grpSpPr>
          <a:xfrm>
            <a:off x="14911963" y="2186958"/>
            <a:ext cx="6881237" cy="9342084"/>
            <a:chOff x="13497231" y="1979438"/>
            <a:chExt cx="6881237" cy="9342084"/>
          </a:xfrm>
        </p:grpSpPr>
        <p:pic>
          <p:nvPicPr>
            <p:cNvPr id="5" name="Picture 4" descr="A close up of text on a white background&#10;&#10;Description automatically generated">
              <a:extLst>
                <a:ext uri="{FF2B5EF4-FFF2-40B4-BE49-F238E27FC236}">
                  <a16:creationId xmlns:a16="http://schemas.microsoft.com/office/drawing/2014/main" xmlns="" id="{6E0FA200-3F95-C846-8555-B140228AB84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497231" y="1979438"/>
              <a:ext cx="6688287" cy="9342084"/>
            </a:xfrm>
            <a:prstGeom prst="rect">
              <a:avLst/>
            </a:prstGeom>
          </p:spPr>
        </p:pic>
        <p:sp>
          <p:nvSpPr>
            <p:cNvPr id="7" name="Rectángulo 6"/>
            <p:cNvSpPr/>
            <p:nvPr/>
          </p:nvSpPr>
          <p:spPr>
            <a:xfrm>
              <a:off x="17021316" y="9537940"/>
              <a:ext cx="2456484" cy="1645888"/>
            </a:xfrm>
            <a:prstGeom prst="rect">
              <a:avLst/>
            </a:prstGeom>
            <a:solidFill>
              <a:srgbClr val="FFFFFF"/>
            </a:solidFill>
            <a:ln w="127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68579" tIns="68579" rIns="68579" bIns="68579" numCol="1" spcCol="38100" rtlCol="0" anchor="ctr">
              <a:spAutoFit/>
            </a:bodyPr>
            <a:lstStyle/>
            <a:p>
              <a:pPr marL="0" marR="0" indent="0" algn="l" defTabSz="1828800" rtl="0" fontAlgn="auto" latinLnBrk="0" hangingPunct="0">
                <a:lnSpc>
                  <a:spcPct val="100000"/>
                </a:lnSpc>
                <a:spcBef>
                  <a:spcPts val="0"/>
                </a:spcBef>
                <a:spcAft>
                  <a:spcPts val="0"/>
                </a:spcAft>
                <a:buClrTx/>
                <a:buSzTx/>
                <a:buFontTx/>
                <a:buNone/>
                <a:tabLst/>
              </a:pPr>
              <a:endParaRPr kumimoji="0" lang="es-ES" sz="3200" b="0" i="0" u="none" strike="noStrike" cap="none" spc="0" normalizeH="0" baseline="0">
                <a:ln>
                  <a:noFill/>
                </a:ln>
                <a:solidFill>
                  <a:srgbClr val="000000"/>
                </a:solidFill>
                <a:effectLst/>
                <a:uFillTx/>
                <a:latin typeface="+mn-lt"/>
                <a:ea typeface="+mn-ea"/>
                <a:cs typeface="+mn-cs"/>
                <a:sym typeface="Calibri"/>
              </a:endParaRPr>
            </a:p>
          </p:txBody>
        </p:sp>
        <p:sp>
          <p:nvSpPr>
            <p:cNvPr id="2" name="TextBox 1">
              <a:extLst>
                <a:ext uri="{FF2B5EF4-FFF2-40B4-BE49-F238E27FC236}">
                  <a16:creationId xmlns:a16="http://schemas.microsoft.com/office/drawing/2014/main" xmlns="" id="{633BA543-0DC9-4A4D-AC42-BB5A5E5BB13E}"/>
                </a:ext>
              </a:extLst>
            </p:cNvPr>
            <p:cNvSpPr txBox="1"/>
            <p:nvPr/>
          </p:nvSpPr>
          <p:spPr>
            <a:xfrm>
              <a:off x="17021316" y="9660336"/>
              <a:ext cx="3357152" cy="161582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68579" tIns="68579" rIns="68579" bIns="68579" numCol="1" spcCol="38100" rtlCol="0" anchor="t">
              <a:spAutoFit/>
            </a:bodyPr>
            <a:lstStyle/>
            <a:p>
              <a:pPr algn="ctr"/>
              <a:r>
                <a:rPr lang="es-ES" b="1" dirty="0" smtClean="0">
                  <a:solidFill>
                    <a:srgbClr val="139CF6"/>
                  </a:solidFill>
                  <a:latin typeface="Arial" panose="020B0604020202020204" pitchFamily="34" charset="0"/>
                  <a:cs typeface="Arial" panose="020B0604020202020204" pitchFamily="34" charset="0"/>
                </a:rPr>
                <a:t>CARTAS DEL JUEGO </a:t>
              </a:r>
            </a:p>
            <a:p>
              <a:pPr algn="ctr"/>
              <a:r>
                <a:rPr lang="es-ES" b="1" dirty="0" smtClean="0">
                  <a:solidFill>
                    <a:srgbClr val="139CF6"/>
                  </a:solidFill>
                  <a:latin typeface="Arial" panose="020B0604020202020204" pitchFamily="34" charset="0"/>
                  <a:cs typeface="Arial" panose="020B0604020202020204" pitchFamily="34" charset="0"/>
                </a:rPr>
                <a:t>DE AN-ON-LINE </a:t>
              </a:r>
              <a:endParaRPr kumimoji="0" lang="en-US" b="1" i="0" u="none" strike="noStrike" cap="none" spc="0" normalizeH="0" baseline="0" dirty="0">
                <a:ln>
                  <a:noFill/>
                </a:ln>
                <a:solidFill>
                  <a:srgbClr val="139CF6"/>
                </a:solidFill>
                <a:effectLst/>
                <a:uFillTx/>
                <a:latin typeface="Arial" panose="020B0604020202020204" pitchFamily="34" charset="0"/>
                <a:cs typeface="Arial" panose="020B0604020202020204" pitchFamily="34" charset="0"/>
                <a:sym typeface="Calibri"/>
              </a:endParaRPr>
            </a:p>
          </p:txBody>
        </p:sp>
      </p:grpSp>
    </p:spTree>
    <p:extLst>
      <p:ext uri="{BB962C8B-B14F-4D97-AF65-F5344CB8AC3E}">
        <p14:creationId xmlns:p14="http://schemas.microsoft.com/office/powerpoint/2010/main" val="2843164033"/>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7CB528DA-AC59-4F47-B074-132377FD2D74}"/>
              </a:ext>
            </a:extLst>
          </p:cNvPr>
          <p:cNvSpPr txBox="1"/>
          <p:nvPr/>
        </p:nvSpPr>
        <p:spPr>
          <a:xfrm>
            <a:off x="976519" y="1425743"/>
            <a:ext cx="8283802" cy="11772454"/>
          </a:xfrm>
          <a:prstGeom prst="rect">
            <a:avLst/>
          </a:prstGeom>
          <a:noFill/>
        </p:spPr>
        <p:txBody>
          <a:bodyPr wrap="square" rtlCol="0">
            <a:spAutoFit/>
          </a:bodyPr>
          <a:lstStyle/>
          <a:p>
            <a:pPr algn="ctr">
              <a:spcAft>
                <a:spcPts val="600"/>
              </a:spcAft>
            </a:pPr>
            <a:r>
              <a:rPr lang="en-GB" sz="5400" b="1" dirty="0">
                <a:solidFill>
                  <a:srgbClr val="139CF6"/>
                </a:solidFill>
                <a:latin typeface="Arial" panose="020B0604020202020204" pitchFamily="34" charset="0"/>
                <a:cs typeface="Arial" panose="020B0604020202020204" pitchFamily="34" charset="0"/>
              </a:rPr>
              <a:t>FIFTEEN </a:t>
            </a:r>
            <a:r>
              <a:rPr lang="en-GB" sz="5400" b="1" dirty="0" smtClean="0">
                <a:solidFill>
                  <a:srgbClr val="139CF6"/>
                </a:solidFill>
                <a:latin typeface="Arial" panose="020B0604020202020204" pitchFamily="34" charset="0"/>
                <a:cs typeface="Arial" panose="020B0604020202020204" pitchFamily="34" charset="0"/>
              </a:rPr>
              <a:t>GAME</a:t>
            </a:r>
          </a:p>
          <a:p>
            <a:pPr>
              <a:spcAft>
                <a:spcPts val="600"/>
              </a:spcAft>
            </a:pPr>
            <a:endParaRPr lang="en-GB" sz="5400" dirty="0" smtClean="0">
              <a:solidFill>
                <a:srgbClr val="139CF6"/>
              </a:solidFill>
              <a:latin typeface="Arial" panose="020B0604020202020204" pitchFamily="34" charset="0"/>
              <a:cs typeface="Arial" panose="020B0604020202020204" pitchFamily="34" charset="0"/>
            </a:endParaRPr>
          </a:p>
          <a:p>
            <a:pPr>
              <a:spcAft>
                <a:spcPts val="600"/>
              </a:spcAft>
            </a:pPr>
            <a:r>
              <a:rPr lang="en-GB" sz="5400" dirty="0" smtClean="0">
                <a:solidFill>
                  <a:srgbClr val="139CF6"/>
                </a:solidFill>
                <a:latin typeface="Arial" panose="020B0604020202020204" pitchFamily="34" charset="0"/>
                <a:cs typeface="Arial" panose="020B0604020202020204" pitchFamily="34" charset="0"/>
              </a:rPr>
              <a:t>Take </a:t>
            </a:r>
            <a:r>
              <a:rPr lang="en-GB" sz="5400" dirty="0">
                <a:solidFill>
                  <a:srgbClr val="139CF6"/>
                </a:solidFill>
                <a:latin typeface="Arial" panose="020B0604020202020204" pitchFamily="34" charset="0"/>
                <a:cs typeface="Arial" panose="020B0604020202020204" pitchFamily="34" charset="0"/>
              </a:rPr>
              <a:t>it in turns to choose one of the numbers 1 to 9. </a:t>
            </a:r>
          </a:p>
          <a:p>
            <a:pPr>
              <a:spcAft>
                <a:spcPts val="600"/>
              </a:spcAft>
            </a:pPr>
            <a:endParaRPr lang="en-GB" sz="1200" dirty="0">
              <a:solidFill>
                <a:srgbClr val="139CF6"/>
              </a:solidFill>
              <a:latin typeface="Arial" panose="020B0604020202020204" pitchFamily="34" charset="0"/>
              <a:cs typeface="Arial" panose="020B0604020202020204" pitchFamily="34" charset="0"/>
            </a:endParaRPr>
          </a:p>
          <a:p>
            <a:pPr>
              <a:spcAft>
                <a:spcPts val="600"/>
              </a:spcAft>
            </a:pPr>
            <a:r>
              <a:rPr lang="en-GB" sz="5400" dirty="0">
                <a:solidFill>
                  <a:srgbClr val="139CF6"/>
                </a:solidFill>
                <a:latin typeface="Arial" panose="020B0604020202020204" pitchFamily="34" charset="0"/>
                <a:cs typeface="Arial" panose="020B0604020202020204" pitchFamily="34" charset="0"/>
              </a:rPr>
              <a:t>It is now your number and your opponent cannot choose it. </a:t>
            </a:r>
          </a:p>
          <a:p>
            <a:pPr>
              <a:spcAft>
                <a:spcPts val="600"/>
              </a:spcAft>
            </a:pPr>
            <a:endParaRPr lang="en-GB" sz="1200" dirty="0">
              <a:solidFill>
                <a:srgbClr val="139CF6"/>
              </a:solidFill>
              <a:latin typeface="Arial" panose="020B0604020202020204" pitchFamily="34" charset="0"/>
              <a:cs typeface="Arial" panose="020B0604020202020204" pitchFamily="34" charset="0"/>
            </a:endParaRPr>
          </a:p>
          <a:p>
            <a:r>
              <a:rPr lang="en-GB" sz="5400" dirty="0">
                <a:solidFill>
                  <a:srgbClr val="139CF6"/>
                </a:solidFill>
                <a:latin typeface="Arial" panose="020B0604020202020204" pitchFamily="34" charset="0"/>
                <a:cs typeface="Arial" panose="020B0604020202020204" pitchFamily="34" charset="0"/>
              </a:rPr>
              <a:t>Each number can be chosen only once.</a:t>
            </a:r>
          </a:p>
          <a:p>
            <a:endParaRPr lang="en-GB" sz="1200" dirty="0">
              <a:solidFill>
                <a:srgbClr val="139CF6"/>
              </a:solidFill>
              <a:latin typeface="Arial" panose="020B0604020202020204" pitchFamily="34" charset="0"/>
              <a:cs typeface="Arial" panose="020B0604020202020204" pitchFamily="34" charset="0"/>
            </a:endParaRPr>
          </a:p>
          <a:p>
            <a:pPr>
              <a:spcAft>
                <a:spcPts val="600"/>
              </a:spcAft>
            </a:pPr>
            <a:r>
              <a:rPr lang="en-GB" sz="5400" dirty="0">
                <a:solidFill>
                  <a:srgbClr val="139CF6"/>
                </a:solidFill>
                <a:latin typeface="Arial" panose="020B0604020202020204" pitchFamily="34" charset="0"/>
                <a:cs typeface="Arial" panose="020B0604020202020204" pitchFamily="34" charset="0"/>
              </a:rPr>
              <a:t>To win, be the first to pick 3 numbers that add up to 15.</a:t>
            </a:r>
          </a:p>
          <a:p>
            <a:endParaRPr lang="en-US" sz="4000" dirty="0">
              <a:solidFill>
                <a:srgbClr val="139CF6"/>
              </a:solidFill>
              <a:latin typeface="Arial" panose="020B0604020202020204" pitchFamily="34" charset="0"/>
              <a:cs typeface="Arial" panose="020B0604020202020204" pitchFamily="34" charset="0"/>
            </a:endParaRPr>
          </a:p>
        </p:txBody>
      </p:sp>
      <p:pic>
        <p:nvPicPr>
          <p:cNvPr id="6" name="Picture 5" descr="A picture containing food, drawing&#10;&#10;Description automatically generated">
            <a:extLst>
              <a:ext uri="{FF2B5EF4-FFF2-40B4-BE49-F238E27FC236}">
                <a16:creationId xmlns:a16="http://schemas.microsoft.com/office/drawing/2014/main" xmlns="" id="{CA363E21-E1C2-414E-9298-62CFC8213E0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739372" y="1310852"/>
            <a:ext cx="4905256" cy="3678942"/>
          </a:xfrm>
          <a:prstGeom prst="rect">
            <a:avLst/>
          </a:prstGeom>
        </p:spPr>
      </p:pic>
      <p:sp>
        <p:nvSpPr>
          <p:cNvPr id="2" name="TextBox 1">
            <a:extLst>
              <a:ext uri="{FF2B5EF4-FFF2-40B4-BE49-F238E27FC236}">
                <a16:creationId xmlns:a16="http://schemas.microsoft.com/office/drawing/2014/main" xmlns="" id="{F7DA9541-E509-1C4E-9015-90EFCFAECED2}"/>
              </a:ext>
            </a:extLst>
          </p:cNvPr>
          <p:cNvSpPr txBox="1"/>
          <p:nvPr/>
        </p:nvSpPr>
        <p:spPr>
          <a:xfrm>
            <a:off x="15326114" y="1458268"/>
            <a:ext cx="9057886" cy="10864513"/>
          </a:xfrm>
          <a:prstGeom prst="rect">
            <a:avLst/>
          </a:prstGeom>
          <a:noFill/>
        </p:spPr>
        <p:txBody>
          <a:bodyPr wrap="square" rtlCol="0">
            <a:spAutoFit/>
          </a:bodyPr>
          <a:lstStyle/>
          <a:p>
            <a:pPr algn="ctr"/>
            <a:r>
              <a:rPr lang="es-ES" sz="5400" b="1" dirty="0" smtClean="0">
                <a:solidFill>
                  <a:srgbClr val="909292"/>
                </a:solidFill>
              </a:rPr>
              <a:t>JUEGO DEL </a:t>
            </a:r>
            <a:r>
              <a:rPr lang="es-ES" sz="5400" b="1" dirty="0">
                <a:solidFill>
                  <a:srgbClr val="909292"/>
                </a:solidFill>
              </a:rPr>
              <a:t>15</a:t>
            </a:r>
            <a:endParaRPr lang="en-GB" sz="5400" b="1" dirty="0">
              <a:solidFill>
                <a:srgbClr val="909292"/>
              </a:solidFill>
            </a:endParaRPr>
          </a:p>
          <a:p>
            <a:pPr>
              <a:spcAft>
                <a:spcPts val="1200"/>
              </a:spcAft>
            </a:pPr>
            <a:endParaRPr lang="es-ES" sz="5400" dirty="0" smtClean="0">
              <a:solidFill>
                <a:srgbClr val="909292"/>
              </a:solidFill>
            </a:endParaRPr>
          </a:p>
          <a:p>
            <a:pPr>
              <a:spcAft>
                <a:spcPts val="1200"/>
              </a:spcAft>
            </a:pPr>
            <a:r>
              <a:rPr lang="es-ES" sz="5400" dirty="0" smtClean="0">
                <a:solidFill>
                  <a:srgbClr val="909292"/>
                </a:solidFill>
              </a:rPr>
              <a:t>Por </a:t>
            </a:r>
            <a:r>
              <a:rPr lang="es-ES" sz="5400" dirty="0">
                <a:solidFill>
                  <a:srgbClr val="909292"/>
                </a:solidFill>
              </a:rPr>
              <a:t>turnos, elegid uno de los números del 1 al 9. </a:t>
            </a:r>
            <a:endParaRPr lang="es-ES" sz="5400" dirty="0" smtClean="0">
              <a:solidFill>
                <a:srgbClr val="909292"/>
              </a:solidFill>
            </a:endParaRPr>
          </a:p>
          <a:p>
            <a:pPr>
              <a:spcAft>
                <a:spcPts val="1200"/>
              </a:spcAft>
            </a:pPr>
            <a:endParaRPr lang="es-ES" sz="1200" dirty="0">
              <a:solidFill>
                <a:srgbClr val="909292"/>
              </a:solidFill>
            </a:endParaRPr>
          </a:p>
          <a:p>
            <a:pPr>
              <a:spcAft>
                <a:spcPts val="1200"/>
              </a:spcAft>
            </a:pPr>
            <a:r>
              <a:rPr lang="es-ES" sz="5400" dirty="0" smtClean="0">
                <a:solidFill>
                  <a:srgbClr val="909292"/>
                </a:solidFill>
              </a:rPr>
              <a:t>Ese es tu número y tu oponente no puede elegirlo.</a:t>
            </a:r>
          </a:p>
          <a:p>
            <a:pPr>
              <a:spcAft>
                <a:spcPts val="1200"/>
              </a:spcAft>
            </a:pPr>
            <a:endParaRPr lang="es-ES" sz="1200" dirty="0" smtClean="0">
              <a:solidFill>
                <a:srgbClr val="909292"/>
              </a:solidFill>
            </a:endParaRPr>
          </a:p>
          <a:p>
            <a:pPr>
              <a:spcAft>
                <a:spcPts val="1200"/>
              </a:spcAft>
            </a:pPr>
            <a:r>
              <a:rPr lang="es-ES" sz="5400" dirty="0" smtClean="0">
                <a:solidFill>
                  <a:srgbClr val="909292"/>
                </a:solidFill>
              </a:rPr>
              <a:t>Cada </a:t>
            </a:r>
            <a:r>
              <a:rPr lang="es-ES" sz="5400" dirty="0">
                <a:solidFill>
                  <a:srgbClr val="909292"/>
                </a:solidFill>
              </a:rPr>
              <a:t>número puede elegirse solo una vez</a:t>
            </a:r>
            <a:r>
              <a:rPr lang="es-ES" sz="5400" dirty="0" smtClean="0">
                <a:solidFill>
                  <a:srgbClr val="909292"/>
                </a:solidFill>
              </a:rPr>
              <a:t>.</a:t>
            </a:r>
          </a:p>
          <a:p>
            <a:pPr>
              <a:spcAft>
                <a:spcPts val="1200"/>
              </a:spcAft>
            </a:pPr>
            <a:endParaRPr lang="es-ES" sz="1200" dirty="0">
              <a:solidFill>
                <a:srgbClr val="909292"/>
              </a:solidFill>
            </a:endParaRPr>
          </a:p>
          <a:p>
            <a:pPr>
              <a:spcAft>
                <a:spcPts val="1200"/>
              </a:spcAft>
            </a:pPr>
            <a:r>
              <a:rPr lang="es-ES" sz="5400" dirty="0" smtClean="0">
                <a:solidFill>
                  <a:srgbClr val="909292"/>
                </a:solidFill>
              </a:rPr>
              <a:t>Gana </a:t>
            </a:r>
            <a:r>
              <a:rPr lang="es-ES" sz="5400" dirty="0">
                <a:solidFill>
                  <a:srgbClr val="909292"/>
                </a:solidFill>
              </a:rPr>
              <a:t>el primer jugador en elegir 3 números que sumen 15</a:t>
            </a:r>
            <a:r>
              <a:rPr lang="es-ES" sz="5400" dirty="0" smtClean="0">
                <a:solidFill>
                  <a:srgbClr val="909292"/>
                </a:solidFill>
              </a:rPr>
              <a:t>.</a:t>
            </a:r>
            <a:endParaRPr lang="es-ES" sz="5400" dirty="0">
              <a:solidFill>
                <a:srgbClr val="909292"/>
              </a:solidFill>
            </a:endParaRPr>
          </a:p>
        </p:txBody>
      </p:sp>
    </p:spTree>
    <p:extLst>
      <p:ext uri="{BB962C8B-B14F-4D97-AF65-F5344CB8AC3E}">
        <p14:creationId xmlns:p14="http://schemas.microsoft.com/office/powerpoint/2010/main" val="35697177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upo 5"/>
          <p:cNvGrpSpPr/>
          <p:nvPr/>
        </p:nvGrpSpPr>
        <p:grpSpPr>
          <a:xfrm>
            <a:off x="5170419" y="2331682"/>
            <a:ext cx="14043162" cy="9611436"/>
            <a:chOff x="1205077" y="2248929"/>
            <a:chExt cx="14043162" cy="9611436"/>
          </a:xfrm>
        </p:grpSpPr>
        <p:pic>
          <p:nvPicPr>
            <p:cNvPr id="8" name="Picture 7" descr="A picture containing food&#10;&#10;Description automatically generated">
              <a:extLst>
                <a:ext uri="{FF2B5EF4-FFF2-40B4-BE49-F238E27FC236}">
                  <a16:creationId xmlns:a16="http://schemas.microsoft.com/office/drawing/2014/main" xmlns="" id="{A640437C-A3E1-3740-8378-E834A124572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05077" y="2248929"/>
              <a:ext cx="14043162" cy="9402812"/>
            </a:xfrm>
            <a:prstGeom prst="rect">
              <a:avLst/>
            </a:prstGeom>
          </p:spPr>
        </p:pic>
        <p:sp>
          <p:nvSpPr>
            <p:cNvPr id="2" name="Redondear rectángulo de esquina sencilla 1"/>
            <p:cNvSpPr/>
            <p:nvPr/>
          </p:nvSpPr>
          <p:spPr>
            <a:xfrm>
              <a:off x="1552755" y="9074989"/>
              <a:ext cx="13551174" cy="2398143"/>
            </a:xfrm>
            <a:prstGeom prst="round1Rect">
              <a:avLst/>
            </a:prstGeom>
            <a:solidFill>
              <a:srgbClr val="D7E3BD"/>
            </a:solidFill>
            <a:ln w="127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68579" tIns="68579" rIns="68579" bIns="68579" numCol="1" spcCol="38100" rtlCol="0" anchor="ctr">
              <a:spAutoFit/>
            </a:bodyPr>
            <a:lstStyle/>
            <a:p>
              <a:pPr marL="0" marR="0" indent="0" algn="l" defTabSz="1828800" rtl="0" fontAlgn="auto" latinLnBrk="0" hangingPunct="0">
                <a:lnSpc>
                  <a:spcPct val="100000"/>
                </a:lnSpc>
                <a:spcBef>
                  <a:spcPts val="0"/>
                </a:spcBef>
                <a:spcAft>
                  <a:spcPts val="0"/>
                </a:spcAft>
                <a:buClrTx/>
                <a:buSzTx/>
                <a:buFontTx/>
                <a:buNone/>
                <a:tabLst/>
              </a:pPr>
              <a:endParaRPr kumimoji="0" lang="es-ES" sz="3200" b="0" i="0" u="none" strike="noStrike" cap="none" spc="0" normalizeH="0" baseline="0">
                <a:ln>
                  <a:noFill/>
                </a:ln>
                <a:solidFill>
                  <a:srgbClr val="000000"/>
                </a:solidFill>
                <a:effectLst/>
                <a:uFillTx/>
                <a:latin typeface="+mn-lt"/>
                <a:ea typeface="+mn-ea"/>
                <a:cs typeface="+mn-cs"/>
                <a:sym typeface="Calibri"/>
              </a:endParaRPr>
            </a:p>
          </p:txBody>
        </p:sp>
        <p:sp>
          <p:nvSpPr>
            <p:cNvPr id="4" name="CuadroTexto 3"/>
            <p:cNvSpPr txBox="1"/>
            <p:nvPr/>
          </p:nvSpPr>
          <p:spPr>
            <a:xfrm>
              <a:off x="2141049" y="9074989"/>
              <a:ext cx="5270480" cy="278537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68579" tIns="68579" rIns="68579" bIns="68579" numCol="1" spcCol="38100" rtlCol="0" anchor="t">
              <a:spAutoFit/>
            </a:bodyPr>
            <a:lstStyle/>
            <a:p>
              <a:pPr algn="ctr"/>
              <a:r>
                <a:rPr lang="es-ES" b="1" dirty="0" smtClean="0">
                  <a:solidFill>
                    <a:schemeClr val="bg2">
                      <a:lumMod val="50000"/>
                    </a:schemeClr>
                  </a:solidFill>
                  <a:latin typeface="Calibri Light" panose="020F0302020204030204" pitchFamily="34" charset="0"/>
                </a:rPr>
                <a:t>Suma los números en las filas</a:t>
              </a:r>
            </a:p>
            <a:p>
              <a:pPr algn="ctr"/>
              <a:endParaRPr lang="es-ES" sz="1400" b="1" dirty="0" smtClean="0">
                <a:solidFill>
                  <a:schemeClr val="bg2">
                    <a:lumMod val="50000"/>
                  </a:schemeClr>
                </a:solidFill>
                <a:latin typeface="Calibri Light" panose="020F0302020204030204" pitchFamily="34" charset="0"/>
              </a:endParaRPr>
            </a:p>
            <a:p>
              <a:pPr algn="ctr"/>
              <a:r>
                <a:rPr lang="en-GB" b="1" dirty="0" err="1" smtClean="0">
                  <a:solidFill>
                    <a:schemeClr val="bg2">
                      <a:lumMod val="50000"/>
                    </a:schemeClr>
                  </a:solidFill>
                  <a:latin typeface="Calibri Light" panose="020F0302020204030204" pitchFamily="34" charset="0"/>
                </a:rPr>
                <a:t>Qué</a:t>
              </a:r>
              <a:r>
                <a:rPr lang="en-GB" b="1" dirty="0" smtClean="0">
                  <a:solidFill>
                    <a:schemeClr val="bg2">
                      <a:lumMod val="50000"/>
                    </a:schemeClr>
                  </a:solidFill>
                  <a:latin typeface="Calibri Light" panose="020F0302020204030204" pitchFamily="34" charset="0"/>
                </a:rPr>
                <a:t> </a:t>
              </a:r>
              <a:r>
                <a:rPr lang="en-GB" b="1" dirty="0" err="1" smtClean="0">
                  <a:solidFill>
                    <a:schemeClr val="bg2">
                      <a:lumMod val="50000"/>
                    </a:schemeClr>
                  </a:solidFill>
                  <a:latin typeface="Calibri Light" panose="020F0302020204030204" pitchFamily="34" charset="0"/>
                </a:rPr>
                <a:t>observas</a:t>
              </a:r>
              <a:r>
                <a:rPr lang="en-GB" b="1" dirty="0" smtClean="0">
                  <a:solidFill>
                    <a:schemeClr val="bg2">
                      <a:lumMod val="50000"/>
                    </a:schemeClr>
                  </a:solidFill>
                  <a:latin typeface="Calibri Light" panose="020F0302020204030204" pitchFamily="34" charset="0"/>
                </a:rPr>
                <a:t>?</a:t>
              </a:r>
            </a:p>
            <a:p>
              <a:pPr algn="ctr"/>
              <a:r>
                <a:rPr lang="en-US" sz="1400" b="1" dirty="0" smtClean="0">
                  <a:solidFill>
                    <a:schemeClr val="bg2">
                      <a:lumMod val="50000"/>
                    </a:schemeClr>
                  </a:solidFill>
                  <a:latin typeface="Calibri Light" panose="020F0302020204030204" pitchFamily="34" charset="0"/>
                </a:rPr>
                <a:t> </a:t>
              </a:r>
            </a:p>
            <a:p>
              <a:pPr algn="ctr"/>
              <a:r>
                <a:rPr lang="es-ES" b="1" dirty="0" err="1" smtClean="0">
                  <a:solidFill>
                    <a:schemeClr val="bg2">
                      <a:lumMod val="50000"/>
                    </a:schemeClr>
                  </a:solidFill>
                  <a:latin typeface="Calibri Light" panose="020F0302020204030204" pitchFamily="34" charset="0"/>
                </a:rPr>
                <a:t>Quá</a:t>
              </a:r>
              <a:r>
                <a:rPr lang="es-ES" b="1" dirty="0" smtClean="0">
                  <a:solidFill>
                    <a:schemeClr val="bg2">
                      <a:lumMod val="50000"/>
                    </a:schemeClr>
                  </a:solidFill>
                  <a:latin typeface="Calibri Light" panose="020F0302020204030204" pitchFamily="34" charset="0"/>
                </a:rPr>
                <a:t> más </a:t>
              </a:r>
              <a:r>
                <a:rPr lang="es-ES" b="1" dirty="0">
                  <a:solidFill>
                    <a:schemeClr val="bg2">
                      <a:lumMod val="50000"/>
                    </a:schemeClr>
                  </a:solidFill>
                  <a:latin typeface="Calibri Light" panose="020F0302020204030204" pitchFamily="34" charset="0"/>
                </a:rPr>
                <a:t>notas </a:t>
              </a:r>
              <a:r>
                <a:rPr lang="es-ES" b="1" dirty="0" smtClean="0">
                  <a:solidFill>
                    <a:schemeClr val="bg2">
                      <a:lumMod val="50000"/>
                    </a:schemeClr>
                  </a:solidFill>
                  <a:latin typeface="Calibri Light" panose="020F0302020204030204" pitchFamily="34" charset="0"/>
                </a:rPr>
                <a:t>sobre </a:t>
              </a:r>
            </a:p>
            <a:p>
              <a:pPr algn="ctr"/>
              <a:r>
                <a:rPr lang="es-ES" b="1" dirty="0" smtClean="0">
                  <a:solidFill>
                    <a:schemeClr val="bg2">
                      <a:lumMod val="50000"/>
                    </a:schemeClr>
                  </a:solidFill>
                  <a:latin typeface="Calibri Light" panose="020F0302020204030204" pitchFamily="34" charset="0"/>
                </a:rPr>
                <a:t>el cuadrado </a:t>
              </a:r>
              <a:r>
                <a:rPr lang="es-ES" b="1" dirty="0">
                  <a:solidFill>
                    <a:schemeClr val="bg2">
                      <a:lumMod val="50000"/>
                    </a:schemeClr>
                  </a:solidFill>
                  <a:latin typeface="Calibri Light" panose="020F0302020204030204" pitchFamily="34" charset="0"/>
                </a:rPr>
                <a:t>mágico?</a:t>
              </a:r>
              <a:endParaRPr lang="en-GB" b="1" dirty="0">
                <a:solidFill>
                  <a:schemeClr val="bg2">
                    <a:lumMod val="50000"/>
                  </a:schemeClr>
                </a:solidFill>
                <a:latin typeface="Calibri Light" panose="020F0302020204030204" pitchFamily="34" charset="0"/>
              </a:endParaRPr>
            </a:p>
            <a:p>
              <a:r>
                <a:rPr lang="en-US" sz="1600" b="1" dirty="0"/>
                <a:t>    </a:t>
              </a:r>
            </a:p>
          </p:txBody>
        </p:sp>
        <p:sp>
          <p:nvSpPr>
            <p:cNvPr id="5" name="CuadroTexto 4"/>
            <p:cNvSpPr txBox="1"/>
            <p:nvPr/>
          </p:nvSpPr>
          <p:spPr>
            <a:xfrm>
              <a:off x="9372600" y="9508031"/>
              <a:ext cx="5304139" cy="136960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68579" tIns="68579" rIns="68579" bIns="68579" numCol="1" spcCol="38100" rtlCol="0" anchor="t">
              <a:spAutoFit/>
            </a:bodyPr>
            <a:lstStyle/>
            <a:p>
              <a:pPr marL="0" marR="0" indent="0" algn="ctr" defTabSz="1828800" rtl="0" fontAlgn="auto" latinLnBrk="0" hangingPunct="0">
                <a:lnSpc>
                  <a:spcPct val="100000"/>
                </a:lnSpc>
                <a:spcBef>
                  <a:spcPts val="0"/>
                </a:spcBef>
                <a:spcAft>
                  <a:spcPts val="0"/>
                </a:spcAft>
                <a:buClrTx/>
                <a:buSzTx/>
                <a:buFontTx/>
                <a:buNone/>
                <a:tabLst/>
              </a:pPr>
              <a:r>
                <a:rPr kumimoji="0" lang="es-ES" sz="4000" b="1" i="0" u="none" strike="noStrike" cap="none" spc="0" normalizeH="0" baseline="0" smtClean="0">
                  <a:ln>
                    <a:noFill/>
                  </a:ln>
                  <a:solidFill>
                    <a:srgbClr val="1A1A1A"/>
                  </a:solidFill>
                  <a:effectLst/>
                  <a:uFillTx/>
                  <a:latin typeface="+mn-lt"/>
                  <a:ea typeface="+mn-ea"/>
                  <a:cs typeface="+mn-cs"/>
                  <a:sym typeface="Calibri"/>
                </a:rPr>
                <a:t>EL</a:t>
              </a:r>
              <a:r>
                <a:rPr kumimoji="0" lang="es-ES" sz="4000" b="1" i="0" u="none" strike="noStrike" cap="none" spc="0" normalizeH="0" smtClean="0">
                  <a:ln>
                    <a:noFill/>
                  </a:ln>
                  <a:solidFill>
                    <a:srgbClr val="1A1A1A"/>
                  </a:solidFill>
                  <a:effectLst/>
                  <a:uFillTx/>
                  <a:latin typeface="+mn-lt"/>
                  <a:ea typeface="+mn-ea"/>
                  <a:cs typeface="+mn-cs"/>
                  <a:sym typeface="Calibri"/>
                </a:rPr>
                <a:t> CUADRADO MÁGICO DE DURERO</a:t>
              </a:r>
              <a:endParaRPr kumimoji="0" lang="es-ES" sz="4000" b="1" i="0" u="none" strike="noStrike" cap="none" spc="0" normalizeH="0" baseline="0">
                <a:ln>
                  <a:noFill/>
                </a:ln>
                <a:solidFill>
                  <a:srgbClr val="1A1A1A"/>
                </a:solidFill>
                <a:effectLst/>
                <a:uFillTx/>
                <a:latin typeface="+mn-lt"/>
                <a:ea typeface="+mn-ea"/>
                <a:cs typeface="+mn-cs"/>
                <a:sym typeface="Calibri"/>
              </a:endParaRPr>
            </a:p>
          </p:txBody>
        </p:sp>
      </p:grpSp>
    </p:spTree>
    <p:extLst>
      <p:ext uri="{BB962C8B-B14F-4D97-AF65-F5344CB8AC3E}">
        <p14:creationId xmlns:p14="http://schemas.microsoft.com/office/powerpoint/2010/main" val="4094265970"/>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3">
            <a:extLst>
              <a:ext uri="{FF2B5EF4-FFF2-40B4-BE49-F238E27FC236}">
                <a16:creationId xmlns:a16="http://schemas.microsoft.com/office/drawing/2014/main" xmlns="" id="{928587AF-349D-C645-8C47-8B93BC1EBEF6}"/>
              </a:ext>
            </a:extLst>
          </p:cNvPr>
          <p:cNvSpPr txBox="1"/>
          <p:nvPr/>
        </p:nvSpPr>
        <p:spPr>
          <a:xfrm>
            <a:off x="7012537" y="2292188"/>
            <a:ext cx="10358926" cy="1015663"/>
          </a:xfrm>
          <a:prstGeom prst="rect">
            <a:avLst/>
          </a:prstGeom>
          <a:noFill/>
        </p:spPr>
        <p:txBody>
          <a:bodyPr wrap="none" rtlCol="0">
            <a:spAutoFit/>
          </a:bodyPr>
          <a:lstStyle/>
          <a:p>
            <a:pPr algn="ctr"/>
            <a:r>
              <a:rPr lang="en-US" sz="6000" b="1" dirty="0" smtClean="0">
                <a:solidFill>
                  <a:srgbClr val="139CF6"/>
                </a:solidFill>
                <a:latin typeface="Arial" panose="020B0604020202020204" pitchFamily="34" charset="0"/>
                <a:cs typeface="Arial" panose="020B0604020202020204" pitchFamily="34" charset="0"/>
              </a:rPr>
              <a:t>GAME 3</a:t>
            </a:r>
            <a:r>
              <a:rPr lang="es-ES" sz="6000" b="1" dirty="0">
                <a:solidFill>
                  <a:srgbClr val="139CF6"/>
                </a:solidFill>
                <a:latin typeface="Arial" panose="020B0604020202020204" pitchFamily="34" charset="0"/>
                <a:cs typeface="Arial" panose="020B0604020202020204" pitchFamily="34" charset="0"/>
              </a:rPr>
              <a:t>X</a:t>
            </a:r>
            <a:r>
              <a:rPr lang="en-US" sz="6000" b="1" dirty="0">
                <a:solidFill>
                  <a:srgbClr val="139CF6"/>
                </a:solidFill>
                <a:latin typeface="Arial" panose="020B0604020202020204" pitchFamily="34" charset="0"/>
                <a:cs typeface="Arial" panose="020B0604020202020204" pitchFamily="34" charset="0"/>
              </a:rPr>
              <a:t>3 MAGIC </a:t>
            </a:r>
            <a:r>
              <a:rPr lang="en-US" sz="6000" b="1" dirty="0" smtClean="0">
                <a:solidFill>
                  <a:srgbClr val="139CF6"/>
                </a:solidFill>
                <a:latin typeface="Arial" panose="020B0604020202020204" pitchFamily="34" charset="0"/>
                <a:cs typeface="Arial" panose="020B0604020202020204" pitchFamily="34" charset="0"/>
              </a:rPr>
              <a:t>SQUARE</a:t>
            </a:r>
            <a:endParaRPr lang="en-US" sz="6000" b="1" dirty="0">
              <a:solidFill>
                <a:srgbClr val="139CF6"/>
              </a:solidFill>
              <a:latin typeface="Arial" panose="020B0604020202020204" pitchFamily="34" charset="0"/>
              <a:cs typeface="Arial" panose="020B0604020202020204" pitchFamily="34" charset="0"/>
            </a:endParaRPr>
          </a:p>
        </p:txBody>
      </p:sp>
      <p:graphicFrame>
        <p:nvGraphicFramePr>
          <p:cNvPr id="9" name="Table 5">
            <a:extLst>
              <a:ext uri="{FF2B5EF4-FFF2-40B4-BE49-F238E27FC236}">
                <a16:creationId xmlns:a16="http://schemas.microsoft.com/office/drawing/2014/main" xmlns="" id="{BC9D743C-8154-B74A-B92E-05A8D9943DBC}"/>
              </a:ext>
            </a:extLst>
          </p:cNvPr>
          <p:cNvGraphicFramePr>
            <a:graphicFrameLocks noGrp="1"/>
          </p:cNvGraphicFramePr>
          <p:nvPr>
            <p:extLst>
              <p:ext uri="{D42A27DB-BD31-4B8C-83A1-F6EECF244321}">
                <p14:modId xmlns:p14="http://schemas.microsoft.com/office/powerpoint/2010/main" val="2127318873"/>
              </p:ext>
            </p:extLst>
          </p:nvPr>
        </p:nvGraphicFramePr>
        <p:xfrm>
          <a:off x="9034161" y="3664281"/>
          <a:ext cx="6315676" cy="6370505"/>
        </p:xfrm>
        <a:graphic>
          <a:graphicData uri="http://schemas.openxmlformats.org/drawingml/2006/table">
            <a:tbl>
              <a:tblPr firstRow="1" bandRow="1">
                <a:tableStyleId>{5940675A-B579-460E-94D1-54222C63F5DA}</a:tableStyleId>
              </a:tblPr>
              <a:tblGrid>
                <a:gridCol w="1990810">
                  <a:extLst>
                    <a:ext uri="{9D8B030D-6E8A-4147-A177-3AD203B41FA5}">
                      <a16:colId xmlns:a16="http://schemas.microsoft.com/office/drawing/2014/main" xmlns="" val="4110726364"/>
                    </a:ext>
                  </a:extLst>
                </a:gridCol>
                <a:gridCol w="2273643">
                  <a:extLst>
                    <a:ext uri="{9D8B030D-6E8A-4147-A177-3AD203B41FA5}">
                      <a16:colId xmlns:a16="http://schemas.microsoft.com/office/drawing/2014/main" xmlns="" val="3250427530"/>
                    </a:ext>
                  </a:extLst>
                </a:gridCol>
                <a:gridCol w="2051223">
                  <a:extLst>
                    <a:ext uri="{9D8B030D-6E8A-4147-A177-3AD203B41FA5}">
                      <a16:colId xmlns:a16="http://schemas.microsoft.com/office/drawing/2014/main" xmlns="" val="2613460649"/>
                    </a:ext>
                  </a:extLst>
                </a:gridCol>
              </a:tblGrid>
              <a:tr h="2156703">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2851455626"/>
                  </a:ext>
                </a:extLst>
              </a:tr>
              <a:tr h="2106901">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854820737"/>
                  </a:ext>
                </a:extLst>
              </a:tr>
              <a:tr h="2106901">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2190497334"/>
                  </a:ext>
                </a:extLst>
              </a:tr>
            </a:tbl>
          </a:graphicData>
        </a:graphic>
      </p:graphicFrame>
      <p:pic>
        <p:nvPicPr>
          <p:cNvPr id="10" name="Picture 7" descr="A drawing of a face&#10;&#10;Description automatically generated">
            <a:extLst>
              <a:ext uri="{FF2B5EF4-FFF2-40B4-BE49-F238E27FC236}">
                <a16:creationId xmlns:a16="http://schemas.microsoft.com/office/drawing/2014/main" xmlns="" id="{A07B623D-CFC5-CD44-927D-A26822FBA6C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11247" y="10391216"/>
            <a:ext cx="4346153" cy="1870411"/>
          </a:xfrm>
          <a:prstGeom prst="rect">
            <a:avLst/>
          </a:prstGeom>
        </p:spPr>
      </p:pic>
      <p:sp>
        <p:nvSpPr>
          <p:cNvPr id="11" name="TextBox 8">
            <a:extLst>
              <a:ext uri="{FF2B5EF4-FFF2-40B4-BE49-F238E27FC236}">
                <a16:creationId xmlns:a16="http://schemas.microsoft.com/office/drawing/2014/main" xmlns="" id="{1DC61941-716C-3A46-B3E4-25FD697E0B00}"/>
              </a:ext>
            </a:extLst>
          </p:cNvPr>
          <p:cNvSpPr txBox="1"/>
          <p:nvPr/>
        </p:nvSpPr>
        <p:spPr>
          <a:xfrm>
            <a:off x="1371694" y="3894878"/>
            <a:ext cx="4601496" cy="6740307"/>
          </a:xfrm>
          <a:prstGeom prst="rect">
            <a:avLst/>
          </a:prstGeom>
          <a:noFill/>
        </p:spPr>
        <p:txBody>
          <a:bodyPr wrap="square" rtlCol="0">
            <a:spAutoFit/>
          </a:bodyPr>
          <a:lstStyle/>
          <a:p>
            <a:r>
              <a:rPr lang="en-US" sz="5400" dirty="0">
                <a:solidFill>
                  <a:srgbClr val="139CF6"/>
                </a:solidFill>
                <a:latin typeface="Arial" panose="020B0604020202020204" pitchFamily="34" charset="0"/>
                <a:cs typeface="Arial" panose="020B0604020202020204" pitchFamily="34" charset="0"/>
              </a:rPr>
              <a:t>Put one number in each cell so that each row, column and diagonal have the same total.</a:t>
            </a:r>
          </a:p>
        </p:txBody>
      </p:sp>
      <p:sp>
        <p:nvSpPr>
          <p:cNvPr id="12" name="TextBox 1">
            <a:extLst>
              <a:ext uri="{FF2B5EF4-FFF2-40B4-BE49-F238E27FC236}">
                <a16:creationId xmlns:a16="http://schemas.microsoft.com/office/drawing/2014/main" xmlns="" id="{8A18B7FC-E832-2A4C-963A-6A7738DAB0CD}"/>
              </a:ext>
            </a:extLst>
          </p:cNvPr>
          <p:cNvSpPr txBox="1"/>
          <p:nvPr/>
        </p:nvSpPr>
        <p:spPr>
          <a:xfrm>
            <a:off x="17950393" y="4064155"/>
            <a:ext cx="5338124" cy="6401753"/>
          </a:xfrm>
          <a:prstGeom prst="rect">
            <a:avLst/>
          </a:prstGeom>
          <a:noFill/>
        </p:spPr>
        <p:txBody>
          <a:bodyPr wrap="square" rtlCol="0">
            <a:spAutoFit/>
          </a:bodyPr>
          <a:lstStyle/>
          <a:p>
            <a:r>
              <a:rPr lang="es-ES" sz="5400" dirty="0">
                <a:solidFill>
                  <a:srgbClr val="909292"/>
                </a:solidFill>
                <a:latin typeface="Arial" panose="020B0604020202020204" pitchFamily="34" charset="0"/>
                <a:cs typeface="Arial" panose="020B0604020202020204" pitchFamily="34" charset="0"/>
              </a:rPr>
              <a:t>Pon un número</a:t>
            </a:r>
          </a:p>
          <a:p>
            <a:r>
              <a:rPr lang="es-ES" sz="5400" dirty="0">
                <a:solidFill>
                  <a:srgbClr val="909292"/>
                </a:solidFill>
                <a:latin typeface="Arial" panose="020B0604020202020204" pitchFamily="34" charset="0"/>
                <a:cs typeface="Arial" panose="020B0604020202020204" pitchFamily="34" charset="0"/>
              </a:rPr>
              <a:t>en cada </a:t>
            </a:r>
            <a:r>
              <a:rPr lang="es-ES" sz="5400" dirty="0" smtClean="0">
                <a:solidFill>
                  <a:srgbClr val="909292"/>
                </a:solidFill>
                <a:latin typeface="Arial" panose="020B0604020202020204" pitchFamily="34" charset="0"/>
                <a:cs typeface="Arial" panose="020B0604020202020204" pitchFamily="34" charset="0"/>
              </a:rPr>
              <a:t>casilla</a:t>
            </a:r>
            <a:endParaRPr lang="es-ES" sz="5400" dirty="0">
              <a:solidFill>
                <a:srgbClr val="909292"/>
              </a:solidFill>
              <a:latin typeface="Arial" panose="020B0604020202020204" pitchFamily="34" charset="0"/>
              <a:cs typeface="Arial" panose="020B0604020202020204" pitchFamily="34" charset="0"/>
            </a:endParaRPr>
          </a:p>
          <a:p>
            <a:r>
              <a:rPr lang="es-ES" sz="5400" dirty="0">
                <a:solidFill>
                  <a:srgbClr val="909292"/>
                </a:solidFill>
                <a:latin typeface="Arial" panose="020B0604020202020204" pitchFamily="34" charset="0"/>
                <a:cs typeface="Arial" panose="020B0604020202020204" pitchFamily="34" charset="0"/>
              </a:rPr>
              <a:t>para que cada fila, </a:t>
            </a:r>
          </a:p>
          <a:p>
            <a:r>
              <a:rPr lang="es-ES" sz="5400" dirty="0">
                <a:solidFill>
                  <a:srgbClr val="909292"/>
                </a:solidFill>
                <a:latin typeface="Arial" panose="020B0604020202020204" pitchFamily="34" charset="0"/>
                <a:cs typeface="Arial" panose="020B0604020202020204" pitchFamily="34" charset="0"/>
              </a:rPr>
              <a:t>columna y </a:t>
            </a:r>
          </a:p>
          <a:p>
            <a:r>
              <a:rPr lang="es-ES" sz="5400" dirty="0">
                <a:solidFill>
                  <a:srgbClr val="909292"/>
                </a:solidFill>
                <a:latin typeface="Arial" panose="020B0604020202020204" pitchFamily="34" charset="0"/>
                <a:cs typeface="Arial" panose="020B0604020202020204" pitchFamily="34" charset="0"/>
              </a:rPr>
              <a:t>diagonal </a:t>
            </a:r>
            <a:r>
              <a:rPr lang="es-ES" sz="5400" dirty="0" smtClean="0">
                <a:solidFill>
                  <a:srgbClr val="909292"/>
                </a:solidFill>
                <a:latin typeface="Arial" panose="020B0604020202020204" pitchFamily="34" charset="0"/>
                <a:cs typeface="Arial" panose="020B0604020202020204" pitchFamily="34" charset="0"/>
              </a:rPr>
              <a:t>sumen lo mismo. </a:t>
            </a:r>
            <a:endParaRPr lang="en-GB" sz="5400" dirty="0">
              <a:solidFill>
                <a:srgbClr val="909292"/>
              </a:solidFill>
              <a:latin typeface="Arial" panose="020B0604020202020204" pitchFamily="34" charset="0"/>
              <a:cs typeface="Arial" panose="020B0604020202020204" pitchFamily="34" charset="0"/>
            </a:endParaRPr>
          </a:p>
          <a:p>
            <a:endParaRPr lang="en-US" dirty="0">
              <a:solidFill>
                <a:srgbClr val="909292"/>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08268793"/>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15046036" y="665018"/>
            <a:ext cx="2549237" cy="1413164"/>
          </a:xfrm>
          <a:prstGeom prst="rect">
            <a:avLst/>
          </a:prstGeom>
          <a:solidFill>
            <a:schemeClr val="bg1"/>
          </a:solidFill>
          <a:ln w="127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68579" tIns="68579" rIns="68579" bIns="68579" numCol="1" spcCol="38100" rtlCol="0" anchor="ctr">
            <a:spAutoFit/>
          </a:bodyPr>
          <a:lstStyle/>
          <a:p>
            <a:pPr marL="0" marR="0" indent="0" algn="l" defTabSz="1828800" rtl="0" fontAlgn="auto" latinLnBrk="0" hangingPunct="0">
              <a:lnSpc>
                <a:spcPct val="100000"/>
              </a:lnSpc>
              <a:spcBef>
                <a:spcPts val="0"/>
              </a:spcBef>
              <a:spcAft>
                <a:spcPts val="0"/>
              </a:spcAft>
              <a:buClrTx/>
              <a:buSzTx/>
              <a:buFontTx/>
              <a:buNone/>
              <a:tabLst/>
            </a:pPr>
            <a:endParaRPr kumimoji="0" lang="es-ES" sz="3200" b="0" i="0" u="none" strike="noStrike" cap="none" spc="0" normalizeH="0" baseline="0">
              <a:ln>
                <a:noFill/>
              </a:ln>
              <a:solidFill>
                <a:srgbClr val="000000"/>
              </a:solidFill>
              <a:effectLst/>
              <a:uFillTx/>
              <a:latin typeface="+mn-lt"/>
              <a:ea typeface="+mn-ea"/>
              <a:cs typeface="+mn-cs"/>
              <a:sym typeface="Calibri"/>
            </a:endParaRPr>
          </a:p>
        </p:txBody>
      </p:sp>
      <p:pic>
        <p:nvPicPr>
          <p:cNvPr id="6" name="Picture 5" descr="A picture containing clock&#10;&#10;Description automatically generated">
            <a:extLst>
              <a:ext uri="{FF2B5EF4-FFF2-40B4-BE49-F238E27FC236}">
                <a16:creationId xmlns:a16="http://schemas.microsoft.com/office/drawing/2014/main" xmlns="" id="{CFA0C9B4-FFEC-9C49-A2D7-D79B415C103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77060" y="3869203"/>
            <a:ext cx="10228497" cy="7510113"/>
          </a:xfrm>
          <a:prstGeom prst="rect">
            <a:avLst/>
          </a:prstGeom>
        </p:spPr>
      </p:pic>
      <p:sp>
        <p:nvSpPr>
          <p:cNvPr id="9" name="Rectángulo 8"/>
          <p:cNvSpPr/>
          <p:nvPr/>
        </p:nvSpPr>
        <p:spPr>
          <a:xfrm>
            <a:off x="19107914" y="9985498"/>
            <a:ext cx="2456484" cy="1645888"/>
          </a:xfrm>
          <a:prstGeom prst="rect">
            <a:avLst/>
          </a:prstGeom>
          <a:solidFill>
            <a:srgbClr val="FFFFFF"/>
          </a:solidFill>
          <a:ln w="127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68579" tIns="68579" rIns="68579" bIns="68579" numCol="1" spcCol="38100" rtlCol="0" anchor="ctr">
            <a:spAutoFit/>
          </a:bodyPr>
          <a:lstStyle/>
          <a:p>
            <a:pPr marL="0" marR="0" indent="0" algn="l" defTabSz="1828800" rtl="0" fontAlgn="auto" latinLnBrk="0" hangingPunct="0">
              <a:lnSpc>
                <a:spcPct val="100000"/>
              </a:lnSpc>
              <a:spcBef>
                <a:spcPts val="0"/>
              </a:spcBef>
              <a:spcAft>
                <a:spcPts val="0"/>
              </a:spcAft>
              <a:buClrTx/>
              <a:buSzTx/>
              <a:buFontTx/>
              <a:buNone/>
              <a:tabLst/>
            </a:pPr>
            <a:endParaRPr kumimoji="0" lang="es-ES" sz="3200" b="0" i="0" u="none" strike="noStrike" cap="none" spc="0" normalizeH="0" baseline="0">
              <a:ln>
                <a:noFill/>
              </a:ln>
              <a:solidFill>
                <a:srgbClr val="000000"/>
              </a:solidFill>
              <a:effectLst/>
              <a:uFillTx/>
              <a:latin typeface="+mn-lt"/>
              <a:ea typeface="+mn-ea"/>
              <a:cs typeface="+mn-cs"/>
              <a:sym typeface="Calibri"/>
            </a:endParaRPr>
          </a:p>
        </p:txBody>
      </p:sp>
      <p:sp>
        <p:nvSpPr>
          <p:cNvPr id="11" name="Rectángulo 10"/>
          <p:cNvSpPr/>
          <p:nvPr/>
        </p:nvSpPr>
        <p:spPr>
          <a:xfrm>
            <a:off x="18819915" y="9768107"/>
            <a:ext cx="1850245" cy="1159329"/>
          </a:xfrm>
          <a:prstGeom prst="rect">
            <a:avLst/>
          </a:prstGeom>
          <a:solidFill>
            <a:srgbClr val="FFFFFF"/>
          </a:solidFill>
          <a:ln w="127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68579" tIns="68579" rIns="68579" bIns="68579" numCol="1" spcCol="38100" rtlCol="0" anchor="ctr">
            <a:spAutoFit/>
          </a:bodyPr>
          <a:lstStyle/>
          <a:p>
            <a:pPr marL="0" marR="0" indent="0" algn="l" defTabSz="1828800" rtl="0" fontAlgn="auto" latinLnBrk="0" hangingPunct="0">
              <a:lnSpc>
                <a:spcPct val="100000"/>
              </a:lnSpc>
              <a:spcBef>
                <a:spcPts val="0"/>
              </a:spcBef>
              <a:spcAft>
                <a:spcPts val="0"/>
              </a:spcAft>
              <a:buClrTx/>
              <a:buSzTx/>
              <a:buFontTx/>
              <a:buNone/>
              <a:tabLst/>
            </a:pPr>
            <a:endParaRPr kumimoji="0" lang="es-ES" sz="3200" b="0" i="0" u="none" strike="noStrike" cap="none" spc="0" normalizeH="0" baseline="0">
              <a:ln>
                <a:noFill/>
              </a:ln>
              <a:solidFill>
                <a:srgbClr val="000000"/>
              </a:solidFill>
              <a:effectLst/>
              <a:uFillTx/>
              <a:latin typeface="+mn-lt"/>
              <a:ea typeface="+mn-ea"/>
              <a:cs typeface="+mn-cs"/>
              <a:sym typeface="Calibri"/>
            </a:endParaRPr>
          </a:p>
        </p:txBody>
      </p:sp>
      <p:grpSp>
        <p:nvGrpSpPr>
          <p:cNvPr id="5" name="Grupo 4"/>
          <p:cNvGrpSpPr/>
          <p:nvPr/>
        </p:nvGrpSpPr>
        <p:grpSpPr>
          <a:xfrm>
            <a:off x="16166113" y="4338102"/>
            <a:ext cx="7735360" cy="7324954"/>
            <a:chOff x="15382714" y="3549650"/>
            <a:chExt cx="7735360" cy="7324954"/>
          </a:xfrm>
        </p:grpSpPr>
        <p:pic>
          <p:nvPicPr>
            <p:cNvPr id="8" name="Picture 7" descr="A close up of text on a white background&#10;&#10;Description automatically generated">
              <a:extLst>
                <a:ext uri="{FF2B5EF4-FFF2-40B4-BE49-F238E27FC236}">
                  <a16:creationId xmlns:a16="http://schemas.microsoft.com/office/drawing/2014/main" xmlns="" id="{8C6AA021-9CFA-7942-B579-5EC24A5AAFD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382714" y="3549650"/>
              <a:ext cx="4837230" cy="6756560"/>
            </a:xfrm>
            <a:prstGeom prst="rect">
              <a:avLst/>
            </a:prstGeom>
          </p:spPr>
        </p:pic>
        <p:sp>
          <p:nvSpPr>
            <p:cNvPr id="10" name="CuadroTexto 9"/>
            <p:cNvSpPr txBox="1"/>
            <p:nvPr/>
          </p:nvSpPr>
          <p:spPr>
            <a:xfrm>
              <a:off x="21047735" y="10305219"/>
              <a:ext cx="2070339" cy="56938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68579" tIns="68579" rIns="68579" bIns="68579" numCol="1" spcCol="38100" rtlCol="0" anchor="t">
              <a:spAutoFit/>
            </a:bodyPr>
            <a:lstStyle/>
            <a:p>
              <a:pPr algn="ctr"/>
              <a:endParaRPr kumimoji="0" lang="es-ES" sz="2800" b="0" i="0" u="none" strike="noStrike" cap="none" spc="0" normalizeH="0" baseline="0">
                <a:ln>
                  <a:noFill/>
                </a:ln>
                <a:solidFill>
                  <a:srgbClr val="000000"/>
                </a:solidFill>
                <a:effectLst/>
                <a:uFillTx/>
                <a:sym typeface="Calibri"/>
              </a:endParaRPr>
            </a:p>
          </p:txBody>
        </p:sp>
      </p:grpSp>
      <p:sp>
        <p:nvSpPr>
          <p:cNvPr id="12" name="Rectángulo 11"/>
          <p:cNvSpPr/>
          <p:nvPr/>
        </p:nvSpPr>
        <p:spPr>
          <a:xfrm>
            <a:off x="18819915" y="9768107"/>
            <a:ext cx="1850245" cy="1387929"/>
          </a:xfrm>
          <a:prstGeom prst="rect">
            <a:avLst/>
          </a:prstGeom>
          <a:solidFill>
            <a:srgbClr val="FFFFFF"/>
          </a:solidFill>
          <a:ln w="127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68579" tIns="68579" rIns="68579" bIns="68579" numCol="1" spcCol="38100" rtlCol="0" anchor="ctr">
            <a:spAutoFit/>
          </a:bodyPr>
          <a:lstStyle/>
          <a:p>
            <a:pPr marL="0" marR="0" indent="0" algn="l" defTabSz="1828800" rtl="0" fontAlgn="auto" latinLnBrk="0" hangingPunct="0">
              <a:lnSpc>
                <a:spcPct val="100000"/>
              </a:lnSpc>
              <a:spcBef>
                <a:spcPts val="0"/>
              </a:spcBef>
              <a:spcAft>
                <a:spcPts val="0"/>
              </a:spcAft>
              <a:buClrTx/>
              <a:buSzTx/>
              <a:buFontTx/>
              <a:buNone/>
              <a:tabLst/>
            </a:pPr>
            <a:endParaRPr kumimoji="0" lang="es-ES" sz="3200" b="0" i="0" u="none" strike="noStrike" cap="none" spc="0" normalizeH="0" baseline="0">
              <a:ln>
                <a:noFill/>
              </a:ln>
              <a:solidFill>
                <a:srgbClr val="000000"/>
              </a:solidFill>
              <a:effectLst/>
              <a:uFillTx/>
              <a:latin typeface="+mn-lt"/>
              <a:ea typeface="+mn-ea"/>
              <a:cs typeface="+mn-cs"/>
              <a:sym typeface="Calibri"/>
            </a:endParaRPr>
          </a:p>
        </p:txBody>
      </p:sp>
      <p:sp>
        <p:nvSpPr>
          <p:cNvPr id="13" name="CuadroTexto 12"/>
          <p:cNvSpPr txBox="1"/>
          <p:nvPr/>
        </p:nvSpPr>
        <p:spPr>
          <a:xfrm>
            <a:off x="18604215" y="9773764"/>
            <a:ext cx="2312169" cy="143115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68579" tIns="68579" rIns="68579" bIns="68579" numCol="1" spcCol="38100" rtlCol="0" anchor="t">
            <a:spAutoFit/>
          </a:bodyPr>
          <a:lstStyle/>
          <a:p>
            <a:pPr lvl="0" algn="ctr"/>
            <a:r>
              <a:rPr lang="es-ES" sz="2800" b="1" dirty="0">
                <a:solidFill>
                  <a:srgbClr val="139CF6"/>
                </a:solidFill>
                <a:latin typeface="Arial" panose="020B0604020202020204" pitchFamily="34" charset="0"/>
                <a:cs typeface="Arial" panose="020B0604020202020204" pitchFamily="34" charset="0"/>
              </a:rPr>
              <a:t>CARTAS </a:t>
            </a:r>
          </a:p>
          <a:p>
            <a:pPr lvl="0" algn="ctr"/>
            <a:r>
              <a:rPr lang="es-ES" sz="2800" b="1" dirty="0">
                <a:solidFill>
                  <a:srgbClr val="139CF6"/>
                </a:solidFill>
                <a:latin typeface="Arial" panose="020B0604020202020204" pitchFamily="34" charset="0"/>
                <a:cs typeface="Arial" panose="020B0604020202020204" pitchFamily="34" charset="0"/>
              </a:rPr>
              <a:t>DEL JUEGO </a:t>
            </a:r>
          </a:p>
          <a:p>
            <a:pPr lvl="0" algn="ctr"/>
            <a:r>
              <a:rPr lang="es-ES" sz="2800" b="1" dirty="0">
                <a:solidFill>
                  <a:srgbClr val="139CF6"/>
                </a:solidFill>
                <a:latin typeface="Arial" panose="020B0604020202020204" pitchFamily="34" charset="0"/>
                <a:cs typeface="Arial" panose="020B0604020202020204" pitchFamily="34" charset="0"/>
              </a:rPr>
              <a:t>AN-ON-LINE</a:t>
            </a:r>
            <a:endParaRPr lang="es-ES" sz="2800" dirty="0">
              <a:solidFill>
                <a:srgbClr val="139CF6"/>
              </a:solidFill>
              <a:latin typeface="Arial" panose="020B0604020202020204" pitchFamily="34" charset="0"/>
              <a:cs typeface="Arial" panose="020B0604020202020204" pitchFamily="34" charset="0"/>
            </a:endParaRPr>
          </a:p>
        </p:txBody>
      </p:sp>
      <p:sp>
        <p:nvSpPr>
          <p:cNvPr id="14" name="Rectángulo 13"/>
          <p:cNvSpPr/>
          <p:nvPr/>
        </p:nvSpPr>
        <p:spPr>
          <a:xfrm>
            <a:off x="3768658" y="8251470"/>
            <a:ext cx="8670472" cy="2675966"/>
          </a:xfrm>
          <a:prstGeom prst="rect">
            <a:avLst/>
          </a:prstGeom>
          <a:solidFill>
            <a:srgbClr val="FFFFFF"/>
          </a:solidFill>
          <a:ln w="127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68579" tIns="68579" rIns="68579" bIns="68579" numCol="1" spcCol="38100" rtlCol="0" anchor="ctr">
            <a:spAutoFit/>
          </a:bodyPr>
          <a:lstStyle/>
          <a:p>
            <a:pPr marL="0" marR="0" indent="0" algn="l" defTabSz="1828800" rtl="0" fontAlgn="auto" latinLnBrk="0" hangingPunct="0">
              <a:lnSpc>
                <a:spcPct val="100000"/>
              </a:lnSpc>
              <a:spcBef>
                <a:spcPts val="0"/>
              </a:spcBef>
              <a:spcAft>
                <a:spcPts val="0"/>
              </a:spcAft>
              <a:buClrTx/>
              <a:buSzTx/>
              <a:buFontTx/>
              <a:buNone/>
              <a:tabLst/>
            </a:pPr>
            <a:endParaRPr kumimoji="0" lang="es-ES" sz="3200" b="0" i="0" u="none" strike="noStrike" cap="none" spc="0" normalizeH="0" baseline="0">
              <a:ln>
                <a:noFill/>
              </a:ln>
              <a:solidFill>
                <a:srgbClr val="000000"/>
              </a:solidFill>
              <a:effectLst/>
              <a:uFillTx/>
              <a:latin typeface="+mn-lt"/>
              <a:ea typeface="+mn-ea"/>
              <a:cs typeface="+mn-cs"/>
              <a:sym typeface="Calibri"/>
            </a:endParaRPr>
          </a:p>
        </p:txBody>
      </p:sp>
      <p:sp>
        <p:nvSpPr>
          <p:cNvPr id="4" name="TextBox 3">
            <a:extLst>
              <a:ext uri="{FF2B5EF4-FFF2-40B4-BE49-F238E27FC236}">
                <a16:creationId xmlns:a16="http://schemas.microsoft.com/office/drawing/2014/main" xmlns="" id="{3E62805B-A38C-B843-882E-F74878F17B79}"/>
              </a:ext>
            </a:extLst>
          </p:cNvPr>
          <p:cNvSpPr txBox="1"/>
          <p:nvPr/>
        </p:nvSpPr>
        <p:spPr>
          <a:xfrm>
            <a:off x="3968253" y="8251470"/>
            <a:ext cx="11170508" cy="333937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68579" tIns="68579" rIns="68579" bIns="68579" numCol="1" spcCol="38100" rtlCol="0" anchor="t">
            <a:spAutoFit/>
          </a:bodyPr>
          <a:lstStyle/>
          <a:p>
            <a:r>
              <a:rPr lang="es-ES" sz="4400" b="1" dirty="0">
                <a:solidFill>
                  <a:srgbClr val="139CF6"/>
                </a:solidFill>
                <a:latin typeface="Arial" panose="020B0604020202020204" pitchFamily="34" charset="0"/>
                <a:cs typeface="Arial" panose="020B0604020202020204" pitchFamily="34" charset="0"/>
              </a:rPr>
              <a:t>Juego para </a:t>
            </a:r>
            <a:r>
              <a:rPr lang="es-ES" sz="4400" b="1" dirty="0" smtClean="0">
                <a:solidFill>
                  <a:srgbClr val="139CF6"/>
                </a:solidFill>
                <a:latin typeface="Arial" panose="020B0604020202020204" pitchFamily="34" charset="0"/>
                <a:cs typeface="Arial" panose="020B0604020202020204" pitchFamily="34" charset="0"/>
              </a:rPr>
              <a:t>2 jugadores</a:t>
            </a:r>
          </a:p>
          <a:p>
            <a:r>
              <a:rPr lang="es-ES" sz="4400" b="1" dirty="0" smtClean="0">
                <a:solidFill>
                  <a:srgbClr val="139CF6"/>
                </a:solidFill>
                <a:latin typeface="Arial" panose="020B0604020202020204" pitchFamily="34" charset="0"/>
                <a:cs typeface="Arial" panose="020B0604020202020204" pitchFamily="34" charset="0"/>
              </a:rPr>
              <a:t>Elegid </a:t>
            </a:r>
            <a:r>
              <a:rPr lang="es-ES" sz="4400" b="1" dirty="0">
                <a:solidFill>
                  <a:srgbClr val="139CF6"/>
                </a:solidFill>
                <a:latin typeface="Arial" panose="020B0604020202020204" pitchFamily="34" charset="0"/>
                <a:cs typeface="Arial" panose="020B0604020202020204" pitchFamily="34" charset="0"/>
              </a:rPr>
              <a:t>palabras </a:t>
            </a:r>
            <a:r>
              <a:rPr lang="es-ES" sz="4400" b="1" dirty="0" smtClean="0">
                <a:solidFill>
                  <a:srgbClr val="139CF6"/>
                </a:solidFill>
                <a:latin typeface="Arial" panose="020B0604020202020204" pitchFamily="34" charset="0"/>
                <a:cs typeface="Arial" panose="020B0604020202020204" pitchFamily="34" charset="0"/>
              </a:rPr>
              <a:t>por turnos. </a:t>
            </a:r>
            <a:endParaRPr lang="es-ES" sz="4400" b="1" dirty="0">
              <a:solidFill>
                <a:srgbClr val="139CF6"/>
              </a:solidFill>
              <a:latin typeface="Arial" panose="020B0604020202020204" pitchFamily="34" charset="0"/>
              <a:cs typeface="Arial" panose="020B0604020202020204" pitchFamily="34" charset="0"/>
            </a:endParaRPr>
          </a:p>
          <a:p>
            <a:r>
              <a:rPr lang="es-ES" sz="4400" b="1" dirty="0" smtClean="0">
                <a:solidFill>
                  <a:srgbClr val="139CF6"/>
                </a:solidFill>
                <a:latin typeface="Arial" panose="020B0604020202020204" pitchFamily="34" charset="0"/>
                <a:cs typeface="Arial" panose="020B0604020202020204" pitchFamily="34" charset="0"/>
              </a:rPr>
              <a:t>Gana quien consigue el primero todas las palabras con la misma letra.</a:t>
            </a:r>
            <a:endParaRPr lang="en-GB" sz="4400" b="1" dirty="0">
              <a:solidFill>
                <a:srgbClr val="139CF6"/>
              </a:solidFill>
              <a:latin typeface="Arial" panose="020B0604020202020204" pitchFamily="34" charset="0"/>
              <a:cs typeface="Arial" panose="020B0604020202020204" pitchFamily="34" charset="0"/>
            </a:endParaRPr>
          </a:p>
          <a:p>
            <a:pPr marL="0" marR="0" indent="0" defTabSz="18288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dirty="0">
              <a:ln>
                <a:noFill/>
              </a:ln>
              <a:solidFill>
                <a:srgbClr val="139CF6"/>
              </a:solidFill>
              <a:effectLst/>
              <a:uFillTx/>
              <a:latin typeface="Arial" panose="020B0604020202020204" pitchFamily="34" charset="0"/>
              <a:cs typeface="Arial" panose="020B0604020202020204" pitchFamily="34" charset="0"/>
              <a:sym typeface="Calibri"/>
            </a:endParaRPr>
          </a:p>
        </p:txBody>
      </p:sp>
      <p:sp>
        <p:nvSpPr>
          <p:cNvPr id="15" name="TextBox 3">
            <a:extLst>
              <a:ext uri="{FF2B5EF4-FFF2-40B4-BE49-F238E27FC236}">
                <a16:creationId xmlns:a16="http://schemas.microsoft.com/office/drawing/2014/main" xmlns="" id="{928587AF-349D-C645-8C47-8B93BC1EBEF6}"/>
              </a:ext>
            </a:extLst>
          </p:cNvPr>
          <p:cNvSpPr txBox="1"/>
          <p:nvPr/>
        </p:nvSpPr>
        <p:spPr>
          <a:xfrm>
            <a:off x="8573064" y="2292188"/>
            <a:ext cx="7237880" cy="1015663"/>
          </a:xfrm>
          <a:prstGeom prst="rect">
            <a:avLst/>
          </a:prstGeom>
          <a:noFill/>
        </p:spPr>
        <p:txBody>
          <a:bodyPr wrap="none" rtlCol="0">
            <a:spAutoFit/>
          </a:bodyPr>
          <a:lstStyle/>
          <a:p>
            <a:pPr algn="ctr"/>
            <a:r>
              <a:rPr lang="es-ES" sz="6000" b="1" dirty="0" smtClean="0">
                <a:solidFill>
                  <a:srgbClr val="139CF6"/>
                </a:solidFill>
                <a:latin typeface="Arial" panose="020B0604020202020204" pitchFamily="34" charset="0"/>
                <a:cs typeface="Arial" panose="020B0604020202020204" pitchFamily="34" charset="0"/>
              </a:rPr>
              <a:t>GAME AN-ON-LINE</a:t>
            </a:r>
            <a:endParaRPr lang="en-US" sz="6000" b="1" dirty="0">
              <a:solidFill>
                <a:srgbClr val="139CF6"/>
              </a:solidFill>
              <a:latin typeface="Arial" panose="020B0604020202020204" pitchFamily="34" charset="0"/>
              <a:cs typeface="Arial" panose="020B0604020202020204" pitchFamily="34" charset="0"/>
            </a:endParaRPr>
          </a:p>
        </p:txBody>
      </p:sp>
    </p:spTree>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15046036" y="665018"/>
            <a:ext cx="2549237" cy="1413164"/>
          </a:xfrm>
          <a:prstGeom prst="rect">
            <a:avLst/>
          </a:prstGeom>
          <a:solidFill>
            <a:schemeClr val="bg1"/>
          </a:solidFill>
          <a:ln w="127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68579" tIns="68579" rIns="68579" bIns="68579" numCol="1" spcCol="38100" rtlCol="0" anchor="ctr">
            <a:spAutoFit/>
          </a:bodyPr>
          <a:lstStyle/>
          <a:p>
            <a:pPr marL="0" marR="0" indent="0" algn="l" defTabSz="1828800" rtl="0" fontAlgn="auto" latinLnBrk="0" hangingPunct="0">
              <a:lnSpc>
                <a:spcPct val="100000"/>
              </a:lnSpc>
              <a:spcBef>
                <a:spcPts val="0"/>
              </a:spcBef>
              <a:spcAft>
                <a:spcPts val="0"/>
              </a:spcAft>
              <a:buClrTx/>
              <a:buSzTx/>
              <a:buFontTx/>
              <a:buNone/>
              <a:tabLst/>
            </a:pPr>
            <a:endParaRPr kumimoji="0" lang="es-ES" sz="3200" b="0" i="0" u="none" strike="noStrike" cap="none" spc="0" normalizeH="0" baseline="0">
              <a:ln>
                <a:noFill/>
              </a:ln>
              <a:solidFill>
                <a:srgbClr val="000000"/>
              </a:solidFill>
              <a:effectLst/>
              <a:uFillTx/>
              <a:latin typeface="+mn-lt"/>
              <a:ea typeface="+mn-ea"/>
              <a:cs typeface="+mn-cs"/>
              <a:sym typeface="Calibri"/>
            </a:endParaRPr>
          </a:p>
        </p:txBody>
      </p:sp>
      <p:pic>
        <p:nvPicPr>
          <p:cNvPr id="7" name="Picture 6" descr="A close up of a map&#10;&#10;Description automatically generated">
            <a:extLst>
              <a:ext uri="{FF2B5EF4-FFF2-40B4-BE49-F238E27FC236}">
                <a16:creationId xmlns:a16="http://schemas.microsoft.com/office/drawing/2014/main" xmlns="" id="{F1BABD67-75E4-B34B-9160-4D1CA793128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538095" y="2116982"/>
            <a:ext cx="7693675" cy="9482035"/>
          </a:xfrm>
          <a:prstGeom prst="rect">
            <a:avLst/>
          </a:prstGeom>
        </p:spPr>
      </p:pic>
      <p:sp>
        <p:nvSpPr>
          <p:cNvPr id="3" name="TextBox 2">
            <a:extLst>
              <a:ext uri="{FF2B5EF4-FFF2-40B4-BE49-F238E27FC236}">
                <a16:creationId xmlns:a16="http://schemas.microsoft.com/office/drawing/2014/main" xmlns="" id="{6B16F8ED-581E-D246-B2CF-F374C527964B}"/>
              </a:ext>
            </a:extLst>
          </p:cNvPr>
          <p:cNvSpPr txBox="1"/>
          <p:nvPr/>
        </p:nvSpPr>
        <p:spPr>
          <a:xfrm>
            <a:off x="711200" y="2990997"/>
            <a:ext cx="10972800" cy="229293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68579" tIns="68579" rIns="68579" bIns="68579" numCol="1" spcCol="38100" rtlCol="0" anchor="t">
            <a:spAutoFit/>
          </a:bodyPr>
          <a:lstStyle/>
          <a:p>
            <a:r>
              <a:rPr lang="en-US" sz="6000" b="1" dirty="0">
                <a:solidFill>
                  <a:srgbClr val="139CF6"/>
                </a:solidFill>
                <a:latin typeface="Arial" panose="020B0604020202020204" pitchFamily="34" charset="0"/>
                <a:cs typeface="Arial" panose="020B0604020202020204" pitchFamily="34" charset="0"/>
              </a:rPr>
              <a:t>DISFRACES </a:t>
            </a:r>
            <a:r>
              <a:rPr lang="en-US" sz="6000" b="1" dirty="0" smtClean="0">
                <a:solidFill>
                  <a:srgbClr val="139CF6"/>
                </a:solidFill>
                <a:latin typeface="Arial" panose="020B0604020202020204" pitchFamily="34" charset="0"/>
                <a:cs typeface="Arial" panose="020B0604020202020204" pitchFamily="34" charset="0"/>
              </a:rPr>
              <a:t>MATEMÁTICOS</a:t>
            </a:r>
            <a:endParaRPr lang="en-US" sz="6000" b="1" dirty="0">
              <a:solidFill>
                <a:srgbClr val="139CF6"/>
              </a:solidFill>
              <a:latin typeface="Arial" panose="020B0604020202020204" pitchFamily="34" charset="0"/>
              <a:cs typeface="Arial" panose="020B0604020202020204" pitchFamily="34" charset="0"/>
            </a:endParaRPr>
          </a:p>
          <a:p>
            <a:pPr marL="571500" indent="-571500">
              <a:buFont typeface="Wingdings" panose="05000000000000000000" pitchFamily="2" charset="2"/>
              <a:buChar char="Ø"/>
            </a:pPr>
            <a:r>
              <a:rPr lang="en-US" sz="4000" dirty="0" err="1">
                <a:solidFill>
                  <a:srgbClr val="909292"/>
                </a:solidFill>
                <a:latin typeface="Arial" panose="020B0604020202020204" pitchFamily="34" charset="0"/>
                <a:cs typeface="Arial" panose="020B0604020202020204" pitchFamily="34" charset="0"/>
              </a:rPr>
              <a:t>Detecta</a:t>
            </a:r>
            <a:r>
              <a:rPr lang="en-US" sz="4000" dirty="0">
                <a:solidFill>
                  <a:srgbClr val="909292"/>
                </a:solidFill>
                <a:latin typeface="Arial" panose="020B0604020202020204" pitchFamily="34" charset="0"/>
                <a:cs typeface="Arial" panose="020B0604020202020204" pitchFamily="34" charset="0"/>
              </a:rPr>
              <a:t> las similitudes </a:t>
            </a:r>
            <a:r>
              <a:rPr lang="en-US" sz="4000" dirty="0">
                <a:solidFill>
                  <a:srgbClr val="909292"/>
                </a:solidFill>
                <a:latin typeface="Arial" panose="020B0604020202020204" pitchFamily="34" charset="0"/>
                <a:cs typeface="Arial" panose="020B0604020202020204" pitchFamily="34" charset="0"/>
              </a:rPr>
              <a:t> </a:t>
            </a:r>
            <a:r>
              <a:rPr lang="en-US" sz="4000" dirty="0" smtClean="0">
                <a:solidFill>
                  <a:srgbClr val="909292"/>
                </a:solidFill>
                <a:latin typeface="Arial" panose="020B0604020202020204" pitchFamily="34" charset="0"/>
                <a:cs typeface="Arial" panose="020B0604020202020204" pitchFamily="34" charset="0"/>
              </a:rPr>
              <a:t>entre </a:t>
            </a:r>
            <a:r>
              <a:rPr lang="en-US" sz="4000" dirty="0">
                <a:solidFill>
                  <a:srgbClr val="909292"/>
                </a:solidFill>
                <a:latin typeface="Arial" panose="020B0604020202020204" pitchFamily="34" charset="0"/>
                <a:cs typeface="Arial" panose="020B0604020202020204" pitchFamily="34" charset="0"/>
              </a:rPr>
              <a:t>los </a:t>
            </a:r>
            <a:r>
              <a:rPr lang="en-US" sz="4000" dirty="0" err="1">
                <a:solidFill>
                  <a:srgbClr val="909292"/>
                </a:solidFill>
                <a:latin typeface="Arial" panose="020B0604020202020204" pitchFamily="34" charset="0"/>
                <a:cs typeface="Arial" panose="020B0604020202020204" pitchFamily="34" charset="0"/>
              </a:rPr>
              <a:t>juegos</a:t>
            </a:r>
            <a:r>
              <a:rPr lang="en-US" sz="4000" dirty="0">
                <a:solidFill>
                  <a:srgbClr val="909292"/>
                </a:solidFill>
                <a:latin typeface="Arial" panose="020B0604020202020204" pitchFamily="34" charset="0"/>
                <a:cs typeface="Arial" panose="020B0604020202020204" pitchFamily="34" charset="0"/>
              </a:rPr>
              <a:t> de </a:t>
            </a:r>
            <a:r>
              <a:rPr lang="es-ES" sz="4000" dirty="0" smtClean="0">
                <a:solidFill>
                  <a:srgbClr val="909292"/>
                </a:solidFill>
                <a:latin typeface="Arial" panose="020B0604020202020204" pitchFamily="34" charset="0"/>
                <a:cs typeface="Arial" panose="020B0604020202020204" pitchFamily="34" charset="0"/>
              </a:rPr>
              <a:t>15 </a:t>
            </a:r>
            <a:r>
              <a:rPr lang="es-ES" sz="4000" dirty="0" smtClean="0">
                <a:solidFill>
                  <a:srgbClr val="909292"/>
                </a:solidFill>
                <a:latin typeface="Arial" panose="020B0604020202020204" pitchFamily="34" charset="0"/>
                <a:cs typeface="Arial" panose="020B0604020202020204" pitchFamily="34" charset="0"/>
              </a:rPr>
              <a:t>, </a:t>
            </a:r>
            <a:r>
              <a:rPr lang="en-US" sz="4000" dirty="0" smtClean="0">
                <a:solidFill>
                  <a:srgbClr val="909292"/>
                </a:solidFill>
                <a:latin typeface="Arial" panose="020B0604020202020204" pitchFamily="34" charset="0"/>
                <a:cs typeface="Arial" panose="020B0604020202020204" pitchFamily="34" charset="0"/>
              </a:rPr>
              <a:t>AN-ON-LINE </a:t>
            </a:r>
            <a:r>
              <a:rPr lang="en-US" sz="4000" dirty="0" smtClean="0">
                <a:solidFill>
                  <a:srgbClr val="909292"/>
                </a:solidFill>
                <a:latin typeface="Arial" panose="020B0604020202020204" pitchFamily="34" charset="0"/>
                <a:cs typeface="Arial" panose="020B0604020202020204" pitchFamily="34" charset="0"/>
              </a:rPr>
              <a:t>y </a:t>
            </a:r>
            <a:r>
              <a:rPr lang="en-US" sz="4000" dirty="0" smtClean="0">
                <a:solidFill>
                  <a:srgbClr val="909292"/>
                </a:solidFill>
                <a:latin typeface="Arial" panose="020B0604020202020204" pitchFamily="34" charset="0"/>
                <a:cs typeface="Arial" panose="020B0604020202020204" pitchFamily="34" charset="0"/>
              </a:rPr>
              <a:t>JAM</a:t>
            </a:r>
            <a:endParaRPr kumimoji="0" lang="en-US" sz="4000" b="0" i="0" u="none" strike="noStrike" cap="none" spc="0" normalizeH="0" baseline="0" dirty="0">
              <a:ln>
                <a:noFill/>
              </a:ln>
              <a:solidFill>
                <a:srgbClr val="909292"/>
              </a:solidFill>
              <a:effectLst/>
              <a:uFillTx/>
              <a:latin typeface="Arial" panose="020B0604020202020204" pitchFamily="34" charset="0"/>
              <a:cs typeface="Arial" panose="020B0604020202020204" pitchFamily="34" charset="0"/>
              <a:sym typeface="Calibri"/>
            </a:endParaRPr>
          </a:p>
        </p:txBody>
      </p:sp>
      <p:sp>
        <p:nvSpPr>
          <p:cNvPr id="5" name="TextBox 4">
            <a:extLst>
              <a:ext uri="{FF2B5EF4-FFF2-40B4-BE49-F238E27FC236}">
                <a16:creationId xmlns:a16="http://schemas.microsoft.com/office/drawing/2014/main" xmlns="" id="{A1AE2541-8906-5941-B582-4429C38C2F6A}"/>
              </a:ext>
            </a:extLst>
          </p:cNvPr>
          <p:cNvSpPr txBox="1"/>
          <p:nvPr/>
        </p:nvSpPr>
        <p:spPr>
          <a:xfrm>
            <a:off x="711200" y="6209272"/>
            <a:ext cx="10972800" cy="487825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68579" tIns="68579" rIns="68579" bIns="68579" numCol="1" spcCol="38100" rtlCol="0" anchor="t">
            <a:spAutoFit/>
          </a:bodyPr>
          <a:lstStyle/>
          <a:p>
            <a:r>
              <a:rPr lang="en-US" sz="6000" b="1" dirty="0">
                <a:solidFill>
                  <a:srgbClr val="139CF6"/>
                </a:solidFill>
                <a:latin typeface="Arial" panose="020B0604020202020204" pitchFamily="34" charset="0"/>
                <a:cs typeface="Arial" panose="020B0604020202020204" pitchFamily="34" charset="0"/>
              </a:rPr>
              <a:t>JUEGO PARA DOS </a:t>
            </a:r>
            <a:endParaRPr lang="en-US" sz="6000" b="1" dirty="0" smtClean="0">
              <a:solidFill>
                <a:srgbClr val="139CF6"/>
              </a:solidFill>
              <a:latin typeface="Arial" panose="020B0604020202020204" pitchFamily="34" charset="0"/>
              <a:cs typeface="Arial" panose="020B0604020202020204" pitchFamily="34" charset="0"/>
            </a:endParaRPr>
          </a:p>
          <a:p>
            <a:pPr algn="ctr"/>
            <a:endParaRPr lang="en-US" sz="800" dirty="0">
              <a:solidFill>
                <a:srgbClr val="909292"/>
              </a:solidFill>
              <a:latin typeface="Arial" panose="020B0604020202020204" pitchFamily="34" charset="0"/>
              <a:cs typeface="Arial" panose="020B0604020202020204" pitchFamily="34" charset="0"/>
            </a:endParaRPr>
          </a:p>
          <a:p>
            <a:pPr marL="571500" indent="-571500">
              <a:buFont typeface="Wingdings" panose="05000000000000000000" pitchFamily="2" charset="2"/>
              <a:buChar char="Ø"/>
            </a:pPr>
            <a:r>
              <a:rPr lang="en-US" sz="4000" dirty="0">
                <a:solidFill>
                  <a:srgbClr val="909292"/>
                </a:solidFill>
                <a:latin typeface="Arial" panose="020B0604020202020204" pitchFamily="34" charset="0"/>
                <a:cs typeface="Arial" panose="020B0604020202020204" pitchFamily="34" charset="0"/>
              </a:rPr>
              <a:t>El </a:t>
            </a:r>
            <a:r>
              <a:rPr lang="en-US" sz="4000" dirty="0" err="1">
                <a:solidFill>
                  <a:srgbClr val="909292"/>
                </a:solidFill>
                <a:latin typeface="Arial" panose="020B0604020202020204" pitchFamily="34" charset="0"/>
                <a:cs typeface="Arial" panose="020B0604020202020204" pitchFamily="34" charset="0"/>
              </a:rPr>
              <a:t>mapa</a:t>
            </a:r>
            <a:r>
              <a:rPr lang="en-US" sz="4000" dirty="0">
                <a:solidFill>
                  <a:srgbClr val="909292"/>
                </a:solidFill>
                <a:latin typeface="Arial" panose="020B0604020202020204" pitchFamily="34" charset="0"/>
                <a:cs typeface="Arial" panose="020B0604020202020204" pitchFamily="34" charset="0"/>
              </a:rPr>
              <a:t> </a:t>
            </a:r>
            <a:r>
              <a:rPr lang="en-US" sz="4000" dirty="0" err="1">
                <a:solidFill>
                  <a:srgbClr val="909292"/>
                </a:solidFill>
                <a:latin typeface="Arial" panose="020B0604020202020204" pitchFamily="34" charset="0"/>
                <a:cs typeface="Arial" panose="020B0604020202020204" pitchFamily="34" charset="0"/>
              </a:rPr>
              <a:t>muestra</a:t>
            </a:r>
            <a:r>
              <a:rPr lang="en-US" sz="4000" dirty="0">
                <a:solidFill>
                  <a:srgbClr val="909292"/>
                </a:solidFill>
                <a:latin typeface="Arial" panose="020B0604020202020204" pitchFamily="34" charset="0"/>
                <a:cs typeface="Arial" panose="020B0604020202020204" pitchFamily="34" charset="0"/>
              </a:rPr>
              <a:t> 9 </a:t>
            </a:r>
            <a:r>
              <a:rPr lang="en-US" sz="4000" dirty="0" err="1">
                <a:solidFill>
                  <a:srgbClr val="909292"/>
                </a:solidFill>
                <a:latin typeface="Arial" panose="020B0604020202020204" pitchFamily="34" charset="0"/>
                <a:cs typeface="Arial" panose="020B0604020202020204" pitchFamily="34" charset="0"/>
              </a:rPr>
              <a:t>carreteras</a:t>
            </a:r>
            <a:r>
              <a:rPr lang="en-US" sz="4000" dirty="0">
                <a:solidFill>
                  <a:srgbClr val="909292"/>
                </a:solidFill>
                <a:latin typeface="Arial" panose="020B0604020202020204" pitchFamily="34" charset="0"/>
                <a:cs typeface="Arial" panose="020B0604020202020204" pitchFamily="34" charset="0"/>
              </a:rPr>
              <a:t> y 8 </a:t>
            </a:r>
            <a:r>
              <a:rPr lang="en-US" sz="4000" dirty="0" err="1">
                <a:solidFill>
                  <a:srgbClr val="909292"/>
                </a:solidFill>
                <a:latin typeface="Arial" panose="020B0604020202020204" pitchFamily="34" charset="0"/>
                <a:cs typeface="Arial" panose="020B0604020202020204" pitchFamily="34" charset="0"/>
              </a:rPr>
              <a:t>ciudades</a:t>
            </a:r>
            <a:r>
              <a:rPr lang="en-US" sz="4000" dirty="0">
                <a:solidFill>
                  <a:srgbClr val="909292"/>
                </a:solidFill>
                <a:latin typeface="Arial" panose="020B0604020202020204" pitchFamily="34" charset="0"/>
                <a:cs typeface="Arial" panose="020B0604020202020204" pitchFamily="34" charset="0"/>
              </a:rPr>
              <a:t>. Los </a:t>
            </a:r>
            <a:r>
              <a:rPr lang="en-US" sz="4000" dirty="0" err="1">
                <a:solidFill>
                  <a:srgbClr val="909292"/>
                </a:solidFill>
                <a:latin typeface="Arial" panose="020B0604020202020204" pitchFamily="34" charset="0"/>
                <a:cs typeface="Arial" panose="020B0604020202020204" pitchFamily="34" charset="0"/>
              </a:rPr>
              <a:t>jugadores</a:t>
            </a:r>
            <a:r>
              <a:rPr lang="en-US" sz="4000" dirty="0">
                <a:solidFill>
                  <a:srgbClr val="909292"/>
                </a:solidFill>
                <a:latin typeface="Arial" panose="020B0604020202020204" pitchFamily="34" charset="0"/>
                <a:cs typeface="Arial" panose="020B0604020202020204" pitchFamily="34" charset="0"/>
              </a:rPr>
              <a:t> se </a:t>
            </a:r>
            <a:r>
              <a:rPr lang="en-US" sz="4000" dirty="0" err="1">
                <a:solidFill>
                  <a:srgbClr val="909292"/>
                </a:solidFill>
                <a:latin typeface="Arial" panose="020B0604020202020204" pitchFamily="34" charset="0"/>
                <a:cs typeface="Arial" panose="020B0604020202020204" pitchFamily="34" charset="0"/>
              </a:rPr>
              <a:t>turnan</a:t>
            </a:r>
            <a:r>
              <a:rPr lang="en-US" sz="4000" dirty="0">
                <a:solidFill>
                  <a:srgbClr val="909292"/>
                </a:solidFill>
                <a:latin typeface="Arial" panose="020B0604020202020204" pitchFamily="34" charset="0"/>
                <a:cs typeface="Arial" panose="020B0604020202020204" pitchFamily="34" charset="0"/>
              </a:rPr>
              <a:t> para </a:t>
            </a:r>
            <a:r>
              <a:rPr lang="en-US" sz="4000" dirty="0" err="1">
                <a:solidFill>
                  <a:srgbClr val="909292"/>
                </a:solidFill>
                <a:latin typeface="Arial" panose="020B0604020202020204" pitchFamily="34" charset="0"/>
                <a:cs typeface="Arial" panose="020B0604020202020204" pitchFamily="34" charset="0"/>
              </a:rPr>
              <a:t>marcar</a:t>
            </a:r>
            <a:r>
              <a:rPr lang="en-US" sz="4000" dirty="0">
                <a:solidFill>
                  <a:srgbClr val="909292"/>
                </a:solidFill>
                <a:latin typeface="Arial" panose="020B0604020202020204" pitchFamily="34" charset="0"/>
                <a:cs typeface="Arial" panose="020B0604020202020204" pitchFamily="34" charset="0"/>
              </a:rPr>
              <a:t> una de las </a:t>
            </a:r>
            <a:r>
              <a:rPr lang="en-US" sz="4000" dirty="0" err="1">
                <a:solidFill>
                  <a:srgbClr val="909292"/>
                </a:solidFill>
                <a:latin typeface="Arial" panose="020B0604020202020204" pitchFamily="34" charset="0"/>
                <a:cs typeface="Arial" panose="020B0604020202020204" pitchFamily="34" charset="0"/>
              </a:rPr>
              <a:t>carreteras</a:t>
            </a:r>
            <a:r>
              <a:rPr lang="en-US" sz="4000" dirty="0">
                <a:solidFill>
                  <a:srgbClr val="909292"/>
                </a:solidFill>
                <a:latin typeface="Arial" panose="020B0604020202020204" pitchFamily="34" charset="0"/>
                <a:cs typeface="Arial" panose="020B0604020202020204" pitchFamily="34" charset="0"/>
              </a:rPr>
              <a:t>.</a:t>
            </a:r>
          </a:p>
          <a:p>
            <a:pPr marL="571500" indent="-571500">
              <a:buFont typeface="Wingdings" panose="05000000000000000000" pitchFamily="2" charset="2"/>
              <a:buChar char="Ø"/>
            </a:pPr>
            <a:endParaRPr lang="en-US" sz="4000" dirty="0">
              <a:solidFill>
                <a:srgbClr val="909292"/>
              </a:solidFill>
              <a:latin typeface="Arial" panose="020B0604020202020204" pitchFamily="34" charset="0"/>
              <a:cs typeface="Arial" panose="020B0604020202020204" pitchFamily="34" charset="0"/>
            </a:endParaRPr>
          </a:p>
          <a:p>
            <a:pPr marL="571500" indent="-571500">
              <a:buFont typeface="Wingdings" panose="05000000000000000000" pitchFamily="2" charset="2"/>
              <a:buChar char="Ø"/>
            </a:pPr>
            <a:r>
              <a:rPr lang="en-US" sz="4000" dirty="0">
                <a:solidFill>
                  <a:srgbClr val="909292"/>
                </a:solidFill>
                <a:latin typeface="Arial" panose="020B0604020202020204" pitchFamily="34" charset="0"/>
                <a:cs typeface="Arial" panose="020B0604020202020204" pitchFamily="34" charset="0"/>
              </a:rPr>
              <a:t>Para </a:t>
            </a:r>
            <a:r>
              <a:rPr lang="en-US" sz="4000" dirty="0" err="1">
                <a:solidFill>
                  <a:srgbClr val="909292"/>
                </a:solidFill>
                <a:latin typeface="Arial" panose="020B0604020202020204" pitchFamily="34" charset="0"/>
                <a:cs typeface="Arial" panose="020B0604020202020204" pitchFamily="34" charset="0"/>
              </a:rPr>
              <a:t>ganar</a:t>
            </a:r>
            <a:r>
              <a:rPr lang="en-US" sz="4000" dirty="0">
                <a:solidFill>
                  <a:srgbClr val="909292"/>
                </a:solidFill>
                <a:latin typeface="Arial" panose="020B0604020202020204" pitchFamily="34" charset="0"/>
                <a:cs typeface="Arial" panose="020B0604020202020204" pitchFamily="34" charset="0"/>
              </a:rPr>
              <a:t>, un </a:t>
            </a:r>
            <a:r>
              <a:rPr lang="en-US" sz="4000" dirty="0" err="1">
                <a:solidFill>
                  <a:srgbClr val="909292"/>
                </a:solidFill>
                <a:latin typeface="Arial" panose="020B0604020202020204" pitchFamily="34" charset="0"/>
                <a:cs typeface="Arial" panose="020B0604020202020204" pitchFamily="34" charset="0"/>
              </a:rPr>
              <a:t>jugador</a:t>
            </a:r>
            <a:r>
              <a:rPr lang="en-US" sz="4000" dirty="0">
                <a:solidFill>
                  <a:srgbClr val="909292"/>
                </a:solidFill>
                <a:latin typeface="Arial" panose="020B0604020202020204" pitchFamily="34" charset="0"/>
                <a:cs typeface="Arial" panose="020B0604020202020204" pitchFamily="34" charset="0"/>
              </a:rPr>
              <a:t> </a:t>
            </a:r>
            <a:r>
              <a:rPr lang="en-US" sz="4000" dirty="0" err="1">
                <a:solidFill>
                  <a:srgbClr val="909292"/>
                </a:solidFill>
                <a:latin typeface="Arial" panose="020B0604020202020204" pitchFamily="34" charset="0"/>
                <a:cs typeface="Arial" panose="020B0604020202020204" pitchFamily="34" charset="0"/>
              </a:rPr>
              <a:t>debe</a:t>
            </a:r>
            <a:r>
              <a:rPr lang="en-US" sz="4000" dirty="0">
                <a:solidFill>
                  <a:srgbClr val="909292"/>
                </a:solidFill>
                <a:latin typeface="Arial" panose="020B0604020202020204" pitchFamily="34" charset="0"/>
                <a:cs typeface="Arial" panose="020B0604020202020204" pitchFamily="34" charset="0"/>
              </a:rPr>
              <a:t> </a:t>
            </a:r>
            <a:r>
              <a:rPr lang="en-US" sz="4000" dirty="0" err="1" smtClean="0">
                <a:solidFill>
                  <a:srgbClr val="909292"/>
                </a:solidFill>
                <a:latin typeface="Arial" panose="020B0604020202020204" pitchFamily="34" charset="0"/>
                <a:cs typeface="Arial" panose="020B0604020202020204" pitchFamily="34" charset="0"/>
              </a:rPr>
              <a:t>conectar</a:t>
            </a:r>
            <a:r>
              <a:rPr lang="en-US" sz="4000" dirty="0" smtClean="0">
                <a:solidFill>
                  <a:srgbClr val="909292"/>
                </a:solidFill>
                <a:latin typeface="Arial" panose="020B0604020202020204" pitchFamily="34" charset="0"/>
                <a:cs typeface="Arial" panose="020B0604020202020204" pitchFamily="34" charset="0"/>
              </a:rPr>
              <a:t> 3 </a:t>
            </a:r>
            <a:r>
              <a:rPr lang="en-US" sz="4000" dirty="0" err="1">
                <a:solidFill>
                  <a:srgbClr val="909292"/>
                </a:solidFill>
                <a:latin typeface="Arial" panose="020B0604020202020204" pitchFamily="34" charset="0"/>
                <a:cs typeface="Arial" panose="020B0604020202020204" pitchFamily="34" charset="0"/>
              </a:rPr>
              <a:t>carreteras</a:t>
            </a:r>
            <a:r>
              <a:rPr lang="en-US" sz="4000" dirty="0">
                <a:solidFill>
                  <a:srgbClr val="909292"/>
                </a:solidFill>
                <a:latin typeface="Arial" panose="020B0604020202020204" pitchFamily="34" charset="0"/>
                <a:cs typeface="Arial" panose="020B0604020202020204" pitchFamily="34" charset="0"/>
              </a:rPr>
              <a:t> </a:t>
            </a:r>
            <a:r>
              <a:rPr lang="en-US" sz="4000" dirty="0" err="1" smtClean="0">
                <a:solidFill>
                  <a:srgbClr val="909292"/>
                </a:solidFill>
                <a:latin typeface="Arial" panose="020B0604020202020204" pitchFamily="34" charset="0"/>
                <a:cs typeface="Arial" panose="020B0604020202020204" pitchFamily="34" charset="0"/>
              </a:rPr>
              <a:t>pasando</a:t>
            </a:r>
            <a:r>
              <a:rPr lang="en-US" sz="4000" dirty="0" smtClean="0">
                <a:solidFill>
                  <a:srgbClr val="909292"/>
                </a:solidFill>
                <a:latin typeface="Arial" panose="020B0604020202020204" pitchFamily="34" charset="0"/>
                <a:cs typeface="Arial" panose="020B0604020202020204" pitchFamily="34" charset="0"/>
              </a:rPr>
              <a:t> </a:t>
            </a:r>
            <a:r>
              <a:rPr lang="en-US" sz="4000" dirty="0" err="1" smtClean="0">
                <a:solidFill>
                  <a:srgbClr val="909292"/>
                </a:solidFill>
                <a:latin typeface="Arial" panose="020B0604020202020204" pitchFamily="34" charset="0"/>
                <a:cs typeface="Arial" panose="020B0604020202020204" pitchFamily="34" charset="0"/>
              </a:rPr>
              <a:t>por</a:t>
            </a:r>
            <a:r>
              <a:rPr lang="en-US" sz="4000" dirty="0" smtClean="0">
                <a:solidFill>
                  <a:srgbClr val="909292"/>
                </a:solidFill>
                <a:latin typeface="Arial" panose="020B0604020202020204" pitchFamily="34" charset="0"/>
                <a:cs typeface="Arial" panose="020B0604020202020204" pitchFamily="34" charset="0"/>
              </a:rPr>
              <a:t> la </a:t>
            </a:r>
            <a:r>
              <a:rPr lang="en-US" sz="4000" dirty="0" err="1">
                <a:solidFill>
                  <a:srgbClr val="909292"/>
                </a:solidFill>
                <a:latin typeface="Arial" panose="020B0604020202020204" pitchFamily="34" charset="0"/>
                <a:cs typeface="Arial" panose="020B0604020202020204" pitchFamily="34" charset="0"/>
              </a:rPr>
              <a:t>misma</a:t>
            </a:r>
            <a:r>
              <a:rPr lang="en-US" sz="4000" dirty="0">
                <a:solidFill>
                  <a:srgbClr val="909292"/>
                </a:solidFill>
                <a:latin typeface="Arial" panose="020B0604020202020204" pitchFamily="34" charset="0"/>
                <a:cs typeface="Arial" panose="020B0604020202020204" pitchFamily="34" charset="0"/>
              </a:rPr>
              <a:t> </a:t>
            </a:r>
            <a:r>
              <a:rPr lang="en-US" sz="4000" dirty="0" smtClean="0">
                <a:solidFill>
                  <a:srgbClr val="909292"/>
                </a:solidFill>
                <a:latin typeface="Arial" panose="020B0604020202020204" pitchFamily="34" charset="0"/>
                <a:cs typeface="Arial" panose="020B0604020202020204" pitchFamily="34" charset="0"/>
              </a:rPr>
              <a:t>ciudad.</a:t>
            </a:r>
            <a:endParaRPr kumimoji="0" lang="en-US" sz="4000" b="0" i="0" u="none" strike="noStrike" cap="none" spc="0" normalizeH="0" baseline="0" dirty="0">
              <a:ln>
                <a:noFill/>
              </a:ln>
              <a:solidFill>
                <a:srgbClr val="909292"/>
              </a:solidFill>
              <a:effectLst/>
              <a:uFillTx/>
              <a:latin typeface="Arial" panose="020B0604020202020204" pitchFamily="34" charset="0"/>
              <a:cs typeface="Arial" panose="020B0604020202020204" pitchFamily="34" charset="0"/>
              <a:sym typeface="Calibri"/>
            </a:endParaRPr>
          </a:p>
        </p:txBody>
      </p:sp>
    </p:spTree>
    <p:extLst>
      <p:ext uri="{BB962C8B-B14F-4D97-AF65-F5344CB8AC3E}">
        <p14:creationId xmlns:p14="http://schemas.microsoft.com/office/powerpoint/2010/main" val="3704917947"/>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xmlns="" id="{0201CF88-BE3C-6A45-9729-5FBF7CDCCD7E}"/>
              </a:ext>
            </a:extLst>
          </p:cNvPr>
          <p:cNvGraphicFramePr>
            <a:graphicFrameLocks noGrp="1"/>
          </p:cNvGraphicFramePr>
          <p:nvPr>
            <p:extLst>
              <p:ext uri="{D42A27DB-BD31-4B8C-83A1-F6EECF244321}">
                <p14:modId xmlns:p14="http://schemas.microsoft.com/office/powerpoint/2010/main" val="1114287023"/>
              </p:ext>
            </p:extLst>
          </p:nvPr>
        </p:nvGraphicFramePr>
        <p:xfrm>
          <a:off x="5280294" y="3862965"/>
          <a:ext cx="13642706" cy="8206216"/>
        </p:xfrm>
        <a:graphic>
          <a:graphicData uri="http://schemas.openxmlformats.org/drawingml/2006/table">
            <a:tbl>
              <a:tblPr firstRow="1" firstCol="1" bandRow="1">
                <a:tableStyleId>{5940675A-B579-460E-94D1-54222C63F5DA}</a:tableStyleId>
              </a:tblPr>
              <a:tblGrid>
                <a:gridCol w="2169265">
                  <a:extLst>
                    <a:ext uri="{9D8B030D-6E8A-4147-A177-3AD203B41FA5}">
                      <a16:colId xmlns:a16="http://schemas.microsoft.com/office/drawing/2014/main" xmlns="" val="1117151641"/>
                    </a:ext>
                  </a:extLst>
                </a:gridCol>
                <a:gridCol w="2100002">
                  <a:extLst>
                    <a:ext uri="{9D8B030D-6E8A-4147-A177-3AD203B41FA5}">
                      <a16:colId xmlns:a16="http://schemas.microsoft.com/office/drawing/2014/main" xmlns="" val="2949660692"/>
                    </a:ext>
                  </a:extLst>
                </a:gridCol>
                <a:gridCol w="2795582">
                  <a:extLst>
                    <a:ext uri="{9D8B030D-6E8A-4147-A177-3AD203B41FA5}">
                      <a16:colId xmlns:a16="http://schemas.microsoft.com/office/drawing/2014/main" xmlns="" val="1303701896"/>
                    </a:ext>
                  </a:extLst>
                </a:gridCol>
                <a:gridCol w="2245125">
                  <a:extLst>
                    <a:ext uri="{9D8B030D-6E8A-4147-A177-3AD203B41FA5}">
                      <a16:colId xmlns:a16="http://schemas.microsoft.com/office/drawing/2014/main" xmlns="" val="791369985"/>
                    </a:ext>
                  </a:extLst>
                </a:gridCol>
                <a:gridCol w="2324573">
                  <a:extLst>
                    <a:ext uri="{9D8B030D-6E8A-4147-A177-3AD203B41FA5}">
                      <a16:colId xmlns:a16="http://schemas.microsoft.com/office/drawing/2014/main" xmlns="" val="209514491"/>
                    </a:ext>
                  </a:extLst>
                </a:gridCol>
                <a:gridCol w="2008159">
                  <a:extLst>
                    <a:ext uri="{9D8B030D-6E8A-4147-A177-3AD203B41FA5}">
                      <a16:colId xmlns:a16="http://schemas.microsoft.com/office/drawing/2014/main" xmlns="" val="3161693827"/>
                    </a:ext>
                  </a:extLst>
                </a:gridCol>
              </a:tblGrid>
              <a:tr h="965437">
                <a:tc>
                  <a:txBody>
                    <a:bodyPr/>
                    <a:lstStyle/>
                    <a:p>
                      <a:pPr algn="ctr"/>
                      <a:r>
                        <a:rPr lang="es-ES" sz="3000" b="1" dirty="0">
                          <a:solidFill>
                            <a:srgbClr val="139CF6"/>
                          </a:solidFill>
                          <a:effectLst/>
                        </a:rPr>
                        <a:t>Conexiones del juego</a:t>
                      </a:r>
                      <a:endParaRPr lang="en-GB" sz="3000" b="1" dirty="0">
                        <a:solidFill>
                          <a:srgbClr val="139CF6"/>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n-GB" sz="3000" b="1" dirty="0">
                          <a:solidFill>
                            <a:srgbClr val="909292"/>
                          </a:solidFill>
                          <a:effectLst/>
                        </a:rPr>
                        <a:t>FIFTEEN</a:t>
                      </a:r>
                      <a:endParaRPr lang="en-GB" sz="3000" b="1" dirty="0">
                        <a:solidFill>
                          <a:srgbClr val="909292"/>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n-GB" sz="3000" b="1" dirty="0">
                          <a:solidFill>
                            <a:srgbClr val="909292"/>
                          </a:solidFill>
                          <a:effectLst/>
                        </a:rPr>
                        <a:t>TRES EN RAYA</a:t>
                      </a:r>
                      <a:endParaRPr lang="en-GB" sz="3000" b="1" dirty="0">
                        <a:solidFill>
                          <a:srgbClr val="909292"/>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n-GB" sz="3000" b="1" dirty="0">
                          <a:solidFill>
                            <a:srgbClr val="909292"/>
                          </a:solidFill>
                          <a:effectLst/>
                        </a:rPr>
                        <a:t>CUADRADO</a:t>
                      </a:r>
                      <a:br>
                        <a:rPr lang="en-GB" sz="3000" b="1" dirty="0">
                          <a:solidFill>
                            <a:srgbClr val="909292"/>
                          </a:solidFill>
                          <a:effectLst/>
                        </a:rPr>
                      </a:br>
                      <a:r>
                        <a:rPr lang="en-GB" sz="3000" b="1" dirty="0">
                          <a:solidFill>
                            <a:srgbClr val="909292"/>
                          </a:solidFill>
                          <a:effectLst/>
                        </a:rPr>
                        <a:t>MÁGICO</a:t>
                      </a:r>
                      <a:endParaRPr lang="en-GB" sz="3000" b="1" dirty="0">
                        <a:solidFill>
                          <a:srgbClr val="909292"/>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n-GB" sz="3000" b="1" dirty="0">
                          <a:solidFill>
                            <a:srgbClr val="909292"/>
                          </a:solidFill>
                          <a:effectLst/>
                        </a:rPr>
                        <a:t>ANONLINE</a:t>
                      </a:r>
                      <a:endParaRPr lang="en-GB" sz="3000" b="1" dirty="0">
                        <a:solidFill>
                          <a:srgbClr val="909292"/>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n-GB" sz="3000" b="1" dirty="0">
                          <a:solidFill>
                            <a:srgbClr val="909292"/>
                          </a:solidFill>
                          <a:effectLst/>
                        </a:rPr>
                        <a:t>JAM</a:t>
                      </a:r>
                      <a:endParaRPr lang="en-GB" sz="3000" b="1" dirty="0">
                        <a:solidFill>
                          <a:srgbClr val="909292"/>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xmlns="" val="3513902685"/>
                  </a:ext>
                </a:extLst>
              </a:tr>
              <a:tr h="1448156">
                <a:tc>
                  <a:txBody>
                    <a:bodyPr/>
                    <a:lstStyle/>
                    <a:p>
                      <a:pPr algn="ctr"/>
                      <a:r>
                        <a:rPr lang="es-ES" sz="3000" b="1" smtClean="0">
                          <a:solidFill>
                            <a:srgbClr val="139CF6"/>
                          </a:solidFill>
                          <a:effectLst/>
                        </a:rPr>
                        <a:t>Elegir </a:t>
                      </a:r>
                      <a:r>
                        <a:rPr lang="es-ES" sz="3000" b="1" dirty="0">
                          <a:solidFill>
                            <a:srgbClr val="139CF6"/>
                          </a:solidFill>
                          <a:effectLst/>
                        </a:rPr>
                        <a:t>para ganar</a:t>
                      </a:r>
                      <a:endParaRPr lang="en-GB" sz="3000" b="1" dirty="0">
                        <a:solidFill>
                          <a:srgbClr val="139CF6"/>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endParaRPr lang="en-GB" sz="3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s-ES" sz="3000">
                          <a:effectLst/>
                        </a:rPr>
                        <a:t> </a:t>
                      </a:r>
                      <a:endParaRPr lang="en-GB" sz="3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endParaRPr lang="en-GB" sz="3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endParaRPr lang="en-GB" sz="3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endParaRPr lang="en-GB" sz="3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xmlns="" val="2546457268"/>
                  </a:ext>
                </a:extLst>
              </a:tr>
              <a:tr h="1448156">
                <a:tc>
                  <a:txBody>
                    <a:bodyPr/>
                    <a:lstStyle/>
                    <a:p>
                      <a:pPr algn="ctr"/>
                      <a:r>
                        <a:rPr lang="es-ES" sz="3000" b="1">
                          <a:solidFill>
                            <a:srgbClr val="139CF6"/>
                          </a:solidFill>
                          <a:effectLst/>
                        </a:rPr>
                        <a:t>Objetos</a:t>
                      </a:r>
                      <a:endParaRPr lang="en-GB" sz="3000" b="1">
                        <a:solidFill>
                          <a:srgbClr val="139CF6"/>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endParaRPr lang="es-ES"/>
                    </a:p>
                  </a:txBody>
                  <a:tcPr marL="68580" marR="68580" marT="0" marB="0" anchor="ctr"/>
                </a:tc>
                <a:tc>
                  <a:txBody>
                    <a:bodyPr/>
                    <a:lstStyle/>
                    <a:p>
                      <a:endParaRPr lang="es-ES"/>
                    </a:p>
                  </a:txBody>
                  <a:tcPr marL="68580" marR="68580" marT="0" marB="0" anchor="ctr"/>
                </a:tc>
                <a:tc>
                  <a:txBody>
                    <a:bodyPr/>
                    <a:lstStyle/>
                    <a:p>
                      <a:endParaRPr lang="es-ES"/>
                    </a:p>
                  </a:txBody>
                  <a:tcPr marL="68580" marR="68580" marT="0" marB="0" anchor="ctr"/>
                </a:tc>
                <a:tc>
                  <a:txBody>
                    <a:bodyPr/>
                    <a:lstStyle/>
                    <a:p>
                      <a:endParaRPr lang="es-ES"/>
                    </a:p>
                  </a:txBody>
                  <a:tcPr marL="68580" marR="68580" marT="0" marB="0" anchor="ctr"/>
                </a:tc>
                <a:tc>
                  <a:txBody>
                    <a:bodyPr/>
                    <a:lstStyle/>
                    <a:p>
                      <a:endParaRPr lang="es-ES"/>
                    </a:p>
                  </a:txBody>
                  <a:tcPr marL="68580" marR="68580" marT="0" marB="0" anchor="ctr"/>
                </a:tc>
                <a:extLst>
                  <a:ext uri="{0D108BD9-81ED-4DB2-BD59-A6C34878D82A}">
                    <a16:rowId xmlns:a16="http://schemas.microsoft.com/office/drawing/2014/main" xmlns="" val="3743973346"/>
                  </a:ext>
                </a:extLst>
              </a:tr>
              <a:tr h="965437">
                <a:tc>
                  <a:txBody>
                    <a:bodyPr/>
                    <a:lstStyle/>
                    <a:p>
                      <a:pPr algn="ctr"/>
                      <a:r>
                        <a:rPr lang="es-ES" sz="3000" b="1" smtClean="0">
                          <a:solidFill>
                            <a:srgbClr val="139CF6"/>
                          </a:solidFill>
                          <a:effectLst/>
                        </a:rPr>
                        <a:t>Número </a:t>
                      </a:r>
                      <a:r>
                        <a:rPr lang="es-ES" sz="3000" b="1">
                          <a:solidFill>
                            <a:srgbClr val="139CF6"/>
                          </a:solidFill>
                          <a:effectLst/>
                        </a:rPr>
                        <a:t>de objetos</a:t>
                      </a:r>
                      <a:endParaRPr lang="en-GB" sz="3000" b="1">
                        <a:solidFill>
                          <a:srgbClr val="139CF6"/>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endParaRPr lang="es-ES"/>
                    </a:p>
                  </a:txBody>
                  <a:tcPr marL="68580" marR="68580" marT="0" marB="0" anchor="ctr"/>
                </a:tc>
                <a:tc>
                  <a:txBody>
                    <a:bodyPr/>
                    <a:lstStyle/>
                    <a:p>
                      <a:endParaRPr lang="es-ES"/>
                    </a:p>
                  </a:txBody>
                  <a:tcPr marL="68580" marR="68580" marT="0" marB="0" anchor="ctr"/>
                </a:tc>
                <a:tc>
                  <a:txBody>
                    <a:bodyPr/>
                    <a:lstStyle/>
                    <a:p>
                      <a:endParaRPr lang="es-ES"/>
                    </a:p>
                  </a:txBody>
                  <a:tcPr marL="68580" marR="68580" marT="0" marB="0" anchor="ctr"/>
                </a:tc>
                <a:tc>
                  <a:txBody>
                    <a:bodyPr/>
                    <a:lstStyle/>
                    <a:p>
                      <a:endParaRPr lang="es-ES"/>
                    </a:p>
                  </a:txBody>
                  <a:tcPr marL="68580" marR="68580" marT="0" marB="0" anchor="ctr"/>
                </a:tc>
                <a:tc>
                  <a:txBody>
                    <a:bodyPr/>
                    <a:lstStyle/>
                    <a:p>
                      <a:endParaRPr lang="es-ES"/>
                    </a:p>
                  </a:txBody>
                  <a:tcPr marL="68580" marR="68580" marT="0" marB="0" anchor="ctr"/>
                </a:tc>
                <a:extLst>
                  <a:ext uri="{0D108BD9-81ED-4DB2-BD59-A6C34878D82A}">
                    <a16:rowId xmlns:a16="http://schemas.microsoft.com/office/drawing/2014/main" xmlns="" val="3086251818"/>
                  </a:ext>
                </a:extLst>
              </a:tr>
              <a:tr h="1448156">
                <a:tc>
                  <a:txBody>
                    <a:bodyPr/>
                    <a:lstStyle/>
                    <a:p>
                      <a:pPr algn="ctr"/>
                      <a:r>
                        <a:rPr lang="es-ES" sz="3000" b="1">
                          <a:solidFill>
                            <a:srgbClr val="139CF6"/>
                          </a:solidFill>
                          <a:effectLst/>
                        </a:rPr>
                        <a:t>Relaciones entre objetos</a:t>
                      </a:r>
                      <a:endParaRPr lang="en-GB" sz="3000" b="1">
                        <a:solidFill>
                          <a:srgbClr val="139CF6"/>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endParaRPr lang="es-ES"/>
                    </a:p>
                  </a:txBody>
                  <a:tcPr marL="68580" marR="68580" marT="0" marB="0" anchor="ctr"/>
                </a:tc>
                <a:tc>
                  <a:txBody>
                    <a:bodyPr/>
                    <a:lstStyle/>
                    <a:p>
                      <a:endParaRPr lang="es-ES"/>
                    </a:p>
                  </a:txBody>
                  <a:tcPr marL="68580" marR="68580" marT="0" marB="0" anchor="ctr"/>
                </a:tc>
                <a:tc>
                  <a:txBody>
                    <a:bodyPr/>
                    <a:lstStyle/>
                    <a:p>
                      <a:endParaRPr lang="es-ES"/>
                    </a:p>
                  </a:txBody>
                  <a:tcPr marL="68580" marR="68580" marT="0" marB="0" anchor="ctr"/>
                </a:tc>
                <a:tc>
                  <a:txBody>
                    <a:bodyPr/>
                    <a:lstStyle/>
                    <a:p>
                      <a:endParaRPr lang="es-ES"/>
                    </a:p>
                  </a:txBody>
                  <a:tcPr marL="68580" marR="68580" marT="0" marB="0" anchor="ctr"/>
                </a:tc>
                <a:tc>
                  <a:txBody>
                    <a:bodyPr/>
                    <a:lstStyle/>
                    <a:p>
                      <a:endParaRPr lang="es-ES" dirty="0"/>
                    </a:p>
                  </a:txBody>
                  <a:tcPr marL="68580" marR="68580" marT="0" marB="0" anchor="ctr"/>
                </a:tc>
                <a:extLst>
                  <a:ext uri="{0D108BD9-81ED-4DB2-BD59-A6C34878D82A}">
                    <a16:rowId xmlns:a16="http://schemas.microsoft.com/office/drawing/2014/main" xmlns="" val="3069072359"/>
                  </a:ext>
                </a:extLst>
              </a:tr>
              <a:tr h="1930874">
                <a:tc>
                  <a:txBody>
                    <a:bodyPr/>
                    <a:lstStyle/>
                    <a:p>
                      <a:pPr algn="ctr"/>
                      <a:r>
                        <a:rPr lang="en-GB" sz="3000" b="1" dirty="0" err="1" smtClean="0">
                          <a:solidFill>
                            <a:srgbClr val="139CF6"/>
                          </a:solidFill>
                          <a:effectLst/>
                        </a:rPr>
                        <a:t>Número</a:t>
                      </a:r>
                      <a:r>
                        <a:rPr lang="en-GB" sz="3000" b="1" dirty="0" smtClean="0">
                          <a:solidFill>
                            <a:srgbClr val="139CF6"/>
                          </a:solidFill>
                          <a:effectLst/>
                        </a:rPr>
                        <a:t> </a:t>
                      </a:r>
                      <a:r>
                        <a:rPr lang="en-GB" sz="3000" b="1" dirty="0">
                          <a:solidFill>
                            <a:srgbClr val="139CF6"/>
                          </a:solidFill>
                          <a:effectLst/>
                        </a:rPr>
                        <a:t>de </a:t>
                      </a:r>
                      <a:r>
                        <a:rPr lang="en-GB" sz="3000" b="1" dirty="0" err="1">
                          <a:solidFill>
                            <a:srgbClr val="139CF6"/>
                          </a:solidFill>
                          <a:effectLst/>
                        </a:rPr>
                        <a:t>relaciones</a:t>
                      </a:r>
                      <a:endParaRPr lang="en-GB" sz="3000" b="1" dirty="0">
                        <a:solidFill>
                          <a:srgbClr val="139CF6"/>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endParaRPr lang="es-ES"/>
                    </a:p>
                  </a:txBody>
                  <a:tcPr marL="68580" marR="68580" marT="0" marB="0" anchor="ctr"/>
                </a:tc>
                <a:tc>
                  <a:txBody>
                    <a:bodyPr/>
                    <a:lstStyle/>
                    <a:p>
                      <a:endParaRPr lang="es-ES"/>
                    </a:p>
                  </a:txBody>
                  <a:tcPr marL="68580" marR="68580" marT="0" marB="0" anchor="ctr"/>
                </a:tc>
                <a:tc>
                  <a:txBody>
                    <a:bodyPr/>
                    <a:lstStyle/>
                    <a:p>
                      <a:endParaRPr lang="es-ES"/>
                    </a:p>
                  </a:txBody>
                  <a:tcPr marL="68580" marR="68580" marT="0" marB="0" anchor="ctr"/>
                </a:tc>
                <a:tc>
                  <a:txBody>
                    <a:bodyPr/>
                    <a:lstStyle/>
                    <a:p>
                      <a:endParaRPr lang="es-ES"/>
                    </a:p>
                  </a:txBody>
                  <a:tcPr marL="68580" marR="68580" marT="0" marB="0" anchor="ctr"/>
                </a:tc>
                <a:tc>
                  <a:txBody>
                    <a:bodyPr/>
                    <a:lstStyle/>
                    <a:p>
                      <a:endParaRPr lang="es-ES" dirty="0"/>
                    </a:p>
                  </a:txBody>
                  <a:tcPr marL="68580" marR="68580" marT="0" marB="0" anchor="ctr"/>
                </a:tc>
                <a:extLst>
                  <a:ext uri="{0D108BD9-81ED-4DB2-BD59-A6C34878D82A}">
                    <a16:rowId xmlns:a16="http://schemas.microsoft.com/office/drawing/2014/main" xmlns="" val="1200832194"/>
                  </a:ext>
                </a:extLst>
              </a:tr>
            </a:tbl>
          </a:graphicData>
        </a:graphic>
      </p:graphicFrame>
      <p:pic>
        <p:nvPicPr>
          <p:cNvPr id="9" name="Picture 8" descr="A picture containing drawing&#10;&#10;Description automatically generated">
            <a:extLst>
              <a:ext uri="{FF2B5EF4-FFF2-40B4-BE49-F238E27FC236}">
                <a16:creationId xmlns:a16="http://schemas.microsoft.com/office/drawing/2014/main" xmlns="" id="{7CD869AE-224D-B548-89A2-56675B28DCA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052472" y="1171849"/>
            <a:ext cx="1528462" cy="1256270"/>
          </a:xfrm>
          <a:prstGeom prst="rect">
            <a:avLst/>
          </a:prstGeom>
        </p:spPr>
      </p:pic>
      <p:sp>
        <p:nvSpPr>
          <p:cNvPr id="15" name="Rectangle 14">
            <a:extLst>
              <a:ext uri="{FF2B5EF4-FFF2-40B4-BE49-F238E27FC236}">
                <a16:creationId xmlns:a16="http://schemas.microsoft.com/office/drawing/2014/main" xmlns="" id="{FD19FEF1-EB7C-8840-BE56-B0B60BF25F1C}"/>
              </a:ext>
            </a:extLst>
          </p:cNvPr>
          <p:cNvSpPr/>
          <p:nvPr/>
        </p:nvSpPr>
        <p:spPr>
          <a:xfrm>
            <a:off x="585746" y="6196280"/>
            <a:ext cx="4001416" cy="1323439"/>
          </a:xfrm>
          <a:prstGeom prst="rect">
            <a:avLst/>
          </a:prstGeom>
          <a:noFill/>
        </p:spPr>
        <p:txBody>
          <a:bodyPr wrap="none" lIns="91440" tIns="45720" rIns="91440" bIns="45720">
            <a:spAutoFit/>
          </a:bodyPr>
          <a:lstStyle/>
          <a:p>
            <a:pPr algn="ctr"/>
            <a:r>
              <a:rPr lang="en-US" sz="4000" b="1" cap="none" spc="0" dirty="0">
                <a:ln w="0"/>
                <a:solidFill>
                  <a:srgbClr val="139CF6"/>
                </a:solidFill>
                <a:effectLst>
                  <a:reflection blurRad="6350" stA="53000" endA="300" endPos="35500" dir="5400000" sy="-90000" algn="bl" rotWithShape="0"/>
                </a:effectLst>
                <a:latin typeface="Arial" panose="020B0604020202020204" pitchFamily="34" charset="0"/>
                <a:cs typeface="Arial" panose="020B0604020202020204" pitchFamily="34" charset="0"/>
              </a:rPr>
              <a:t>DISFRACES </a:t>
            </a:r>
          </a:p>
          <a:p>
            <a:pPr algn="ctr"/>
            <a:r>
              <a:rPr lang="en-US" sz="4000" b="1" cap="none" spc="0" dirty="0" smtClean="0">
                <a:ln w="0"/>
                <a:solidFill>
                  <a:srgbClr val="139CF6"/>
                </a:solidFill>
                <a:effectLst>
                  <a:reflection blurRad="6350" stA="53000" endA="300" endPos="35500" dir="5400000" sy="-90000" algn="bl" rotWithShape="0"/>
                </a:effectLst>
                <a:latin typeface="Arial" panose="020B0604020202020204" pitchFamily="34" charset="0"/>
                <a:cs typeface="Arial" panose="020B0604020202020204" pitchFamily="34" charset="0"/>
              </a:rPr>
              <a:t>MATEMÁTICOS</a:t>
            </a:r>
            <a:endParaRPr lang="en-US" sz="4000" b="1" cap="none" spc="0" dirty="0">
              <a:ln w="0"/>
              <a:solidFill>
                <a:srgbClr val="139CF6"/>
              </a:solidFill>
              <a:effectLst>
                <a:reflection blurRad="6350" stA="53000" endA="300" endPos="35500" dir="5400000" sy="-90000" algn="bl" rotWithShape="0"/>
              </a:effectLst>
              <a:latin typeface="Arial" panose="020B0604020202020204" pitchFamily="34" charset="0"/>
              <a:cs typeface="Arial" panose="020B0604020202020204" pitchFamily="34" charset="0"/>
            </a:endParaRPr>
          </a:p>
        </p:txBody>
      </p:sp>
      <p:sp>
        <p:nvSpPr>
          <p:cNvPr id="16" name="Rectangle 15">
            <a:extLst>
              <a:ext uri="{FF2B5EF4-FFF2-40B4-BE49-F238E27FC236}">
                <a16:creationId xmlns:a16="http://schemas.microsoft.com/office/drawing/2014/main" xmlns="" id="{4FD0A667-EE6B-8046-9A74-D65EF725C8D4}"/>
              </a:ext>
            </a:extLst>
          </p:cNvPr>
          <p:cNvSpPr/>
          <p:nvPr/>
        </p:nvSpPr>
        <p:spPr>
          <a:xfrm>
            <a:off x="19591584" y="6504057"/>
            <a:ext cx="3889206" cy="707886"/>
          </a:xfrm>
          <a:prstGeom prst="rect">
            <a:avLst/>
          </a:prstGeom>
          <a:noFill/>
        </p:spPr>
        <p:txBody>
          <a:bodyPr wrap="none" lIns="91440" tIns="45720" rIns="91440" bIns="45720">
            <a:spAutoFit/>
          </a:bodyPr>
          <a:lstStyle/>
          <a:p>
            <a:pPr algn="ctr"/>
            <a:r>
              <a:rPr lang="en-US" sz="4000" b="1" cap="none" spc="0" dirty="0">
                <a:ln w="0"/>
                <a:solidFill>
                  <a:srgbClr val="139CF6"/>
                </a:solidFill>
                <a:effectLst>
                  <a:reflection blurRad="6350" stA="53000" endA="300" endPos="35500" dir="5400000" sy="-90000" algn="bl" rotWithShape="0"/>
                </a:effectLst>
                <a:latin typeface="Arial" panose="020B0604020202020204" pitchFamily="34" charset="0"/>
                <a:cs typeface="Arial" panose="020B0604020202020204" pitchFamily="34" charset="0"/>
              </a:rPr>
              <a:t>ISOMORFISMO</a:t>
            </a:r>
          </a:p>
        </p:txBody>
      </p:sp>
      <p:sp>
        <p:nvSpPr>
          <p:cNvPr id="2" name="TextBox 1">
            <a:extLst>
              <a:ext uri="{FF2B5EF4-FFF2-40B4-BE49-F238E27FC236}">
                <a16:creationId xmlns:a16="http://schemas.microsoft.com/office/drawing/2014/main" xmlns="" id="{DB51726D-9D50-734B-BE0D-6E3472ABE92B}"/>
              </a:ext>
            </a:extLst>
          </p:cNvPr>
          <p:cNvSpPr txBox="1"/>
          <p:nvPr/>
        </p:nvSpPr>
        <p:spPr>
          <a:xfrm>
            <a:off x="7839532" y="2992381"/>
            <a:ext cx="8704945" cy="6309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68579" tIns="68579" rIns="68579" bIns="68579" numCol="1" spcCol="38100" rtlCol="0" anchor="t">
            <a:spAutoFit/>
          </a:bodyPr>
          <a:lstStyle/>
          <a:p>
            <a:r>
              <a:rPr lang="en-US" b="1" dirty="0" err="1">
                <a:solidFill>
                  <a:srgbClr val="909292"/>
                </a:solidFill>
              </a:rPr>
              <a:t>Completa</a:t>
            </a:r>
            <a:r>
              <a:rPr lang="en-US" b="1" dirty="0">
                <a:solidFill>
                  <a:srgbClr val="909292"/>
                </a:solidFill>
              </a:rPr>
              <a:t> la </a:t>
            </a:r>
            <a:r>
              <a:rPr lang="en-US" b="1" dirty="0" err="1">
                <a:solidFill>
                  <a:srgbClr val="909292"/>
                </a:solidFill>
              </a:rPr>
              <a:t>cuadrícula</a:t>
            </a:r>
            <a:r>
              <a:rPr lang="en-US" b="1" dirty="0">
                <a:solidFill>
                  <a:srgbClr val="909292"/>
                </a:solidFill>
              </a:rPr>
              <a:t> para </a:t>
            </a:r>
            <a:r>
              <a:rPr lang="en-US" b="1" dirty="0" err="1">
                <a:solidFill>
                  <a:srgbClr val="909292"/>
                </a:solidFill>
              </a:rPr>
              <a:t>comparar</a:t>
            </a:r>
            <a:r>
              <a:rPr lang="en-US" b="1" dirty="0">
                <a:solidFill>
                  <a:srgbClr val="909292"/>
                </a:solidFill>
              </a:rPr>
              <a:t> los 5 </a:t>
            </a:r>
            <a:r>
              <a:rPr lang="en-US" b="1" dirty="0" err="1">
                <a:solidFill>
                  <a:srgbClr val="909292"/>
                </a:solidFill>
              </a:rPr>
              <a:t>juegos</a:t>
            </a:r>
            <a:endParaRPr lang="en-US" b="1" dirty="0">
              <a:solidFill>
                <a:srgbClr val="909292"/>
              </a:solidFill>
            </a:endParaRPr>
          </a:p>
        </p:txBody>
      </p:sp>
      <p:sp>
        <p:nvSpPr>
          <p:cNvPr id="8" name="TextBox 3">
            <a:extLst>
              <a:ext uri="{FF2B5EF4-FFF2-40B4-BE49-F238E27FC236}">
                <a16:creationId xmlns:a16="http://schemas.microsoft.com/office/drawing/2014/main" xmlns="" id="{928587AF-349D-C645-8C47-8B93BC1EBEF6}"/>
              </a:ext>
            </a:extLst>
          </p:cNvPr>
          <p:cNvSpPr txBox="1"/>
          <p:nvPr/>
        </p:nvSpPr>
        <p:spPr>
          <a:xfrm>
            <a:off x="6991702" y="2251237"/>
            <a:ext cx="10400604" cy="1015663"/>
          </a:xfrm>
          <a:prstGeom prst="rect">
            <a:avLst/>
          </a:prstGeom>
          <a:noFill/>
        </p:spPr>
        <p:txBody>
          <a:bodyPr wrap="none" rtlCol="0">
            <a:spAutoFit/>
          </a:bodyPr>
          <a:lstStyle/>
          <a:p>
            <a:pPr algn="ctr"/>
            <a:r>
              <a:rPr lang="es-ES" sz="6000" b="1" dirty="0" smtClean="0">
                <a:solidFill>
                  <a:srgbClr val="139CF6"/>
                </a:solidFill>
                <a:latin typeface="Arial" panose="020B0604020202020204" pitchFamily="34" charset="0"/>
                <a:cs typeface="Arial" panose="020B0604020202020204" pitchFamily="34" charset="0"/>
              </a:rPr>
              <a:t>CINCO JUEGOS PERO UNO</a:t>
            </a:r>
            <a:endParaRPr lang="en-US" sz="6000" b="1" dirty="0">
              <a:solidFill>
                <a:srgbClr val="139CF6"/>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14379117"/>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xmlns="" id="{0201CF88-BE3C-6A45-9729-5FBF7CDCCD7E}"/>
              </a:ext>
            </a:extLst>
          </p:cNvPr>
          <p:cNvGraphicFramePr>
            <a:graphicFrameLocks noGrp="1"/>
          </p:cNvGraphicFramePr>
          <p:nvPr>
            <p:extLst>
              <p:ext uri="{D42A27DB-BD31-4B8C-83A1-F6EECF244321}">
                <p14:modId xmlns:p14="http://schemas.microsoft.com/office/powerpoint/2010/main" val="1302661290"/>
              </p:ext>
            </p:extLst>
          </p:nvPr>
        </p:nvGraphicFramePr>
        <p:xfrm>
          <a:off x="5280294" y="3862965"/>
          <a:ext cx="13642706" cy="8206216"/>
        </p:xfrm>
        <a:graphic>
          <a:graphicData uri="http://schemas.openxmlformats.org/drawingml/2006/table">
            <a:tbl>
              <a:tblPr firstRow="1" firstCol="1" bandRow="1">
                <a:tableStyleId>{5940675A-B579-460E-94D1-54222C63F5DA}</a:tableStyleId>
              </a:tblPr>
              <a:tblGrid>
                <a:gridCol w="2169265">
                  <a:extLst>
                    <a:ext uri="{9D8B030D-6E8A-4147-A177-3AD203B41FA5}">
                      <a16:colId xmlns:a16="http://schemas.microsoft.com/office/drawing/2014/main" xmlns="" val="1117151641"/>
                    </a:ext>
                  </a:extLst>
                </a:gridCol>
                <a:gridCol w="2100002">
                  <a:extLst>
                    <a:ext uri="{9D8B030D-6E8A-4147-A177-3AD203B41FA5}">
                      <a16:colId xmlns:a16="http://schemas.microsoft.com/office/drawing/2014/main" xmlns="" val="2949660692"/>
                    </a:ext>
                  </a:extLst>
                </a:gridCol>
                <a:gridCol w="2795582">
                  <a:extLst>
                    <a:ext uri="{9D8B030D-6E8A-4147-A177-3AD203B41FA5}">
                      <a16:colId xmlns:a16="http://schemas.microsoft.com/office/drawing/2014/main" xmlns="" val="1303701896"/>
                    </a:ext>
                  </a:extLst>
                </a:gridCol>
                <a:gridCol w="2245125">
                  <a:extLst>
                    <a:ext uri="{9D8B030D-6E8A-4147-A177-3AD203B41FA5}">
                      <a16:colId xmlns:a16="http://schemas.microsoft.com/office/drawing/2014/main" xmlns="" val="791369985"/>
                    </a:ext>
                  </a:extLst>
                </a:gridCol>
                <a:gridCol w="2324573">
                  <a:extLst>
                    <a:ext uri="{9D8B030D-6E8A-4147-A177-3AD203B41FA5}">
                      <a16:colId xmlns:a16="http://schemas.microsoft.com/office/drawing/2014/main" xmlns="" val="209514491"/>
                    </a:ext>
                  </a:extLst>
                </a:gridCol>
                <a:gridCol w="2008159">
                  <a:extLst>
                    <a:ext uri="{9D8B030D-6E8A-4147-A177-3AD203B41FA5}">
                      <a16:colId xmlns:a16="http://schemas.microsoft.com/office/drawing/2014/main" xmlns="" val="3161693827"/>
                    </a:ext>
                  </a:extLst>
                </a:gridCol>
              </a:tblGrid>
              <a:tr h="965437">
                <a:tc>
                  <a:txBody>
                    <a:bodyPr/>
                    <a:lstStyle/>
                    <a:p>
                      <a:pPr algn="ctr"/>
                      <a:r>
                        <a:rPr lang="es-ES" sz="3000" b="1" dirty="0">
                          <a:solidFill>
                            <a:srgbClr val="139CF6"/>
                          </a:solidFill>
                          <a:effectLst/>
                        </a:rPr>
                        <a:t>Conexiones del juego</a:t>
                      </a:r>
                      <a:endParaRPr lang="en-GB" sz="3000" b="1" dirty="0">
                        <a:solidFill>
                          <a:srgbClr val="139CF6"/>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n-GB" sz="3000" b="1" dirty="0">
                          <a:solidFill>
                            <a:srgbClr val="909292"/>
                          </a:solidFill>
                          <a:effectLst/>
                        </a:rPr>
                        <a:t>FIFTEEN</a:t>
                      </a:r>
                      <a:endParaRPr lang="en-GB" sz="3000" b="1" dirty="0">
                        <a:solidFill>
                          <a:srgbClr val="909292"/>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n-GB" sz="3000" b="1" dirty="0">
                          <a:solidFill>
                            <a:srgbClr val="909292"/>
                          </a:solidFill>
                          <a:effectLst/>
                        </a:rPr>
                        <a:t>TRES EN RAYA</a:t>
                      </a:r>
                      <a:endParaRPr lang="en-GB" sz="3000" b="1" dirty="0">
                        <a:solidFill>
                          <a:srgbClr val="909292"/>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n-GB" sz="3000" b="1" dirty="0">
                          <a:solidFill>
                            <a:srgbClr val="909292"/>
                          </a:solidFill>
                          <a:effectLst/>
                        </a:rPr>
                        <a:t>CUADRADO</a:t>
                      </a:r>
                      <a:br>
                        <a:rPr lang="en-GB" sz="3000" b="1" dirty="0">
                          <a:solidFill>
                            <a:srgbClr val="909292"/>
                          </a:solidFill>
                          <a:effectLst/>
                        </a:rPr>
                      </a:br>
                      <a:r>
                        <a:rPr lang="en-GB" sz="3000" b="1" dirty="0">
                          <a:solidFill>
                            <a:srgbClr val="909292"/>
                          </a:solidFill>
                          <a:effectLst/>
                        </a:rPr>
                        <a:t>MÁGICO</a:t>
                      </a:r>
                      <a:endParaRPr lang="en-GB" sz="3000" b="1" dirty="0">
                        <a:solidFill>
                          <a:srgbClr val="909292"/>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n-GB" sz="3000" b="1" dirty="0">
                          <a:solidFill>
                            <a:srgbClr val="909292"/>
                          </a:solidFill>
                          <a:effectLst/>
                        </a:rPr>
                        <a:t>ANONLINE</a:t>
                      </a:r>
                      <a:endParaRPr lang="en-GB" sz="3000" b="1" dirty="0">
                        <a:solidFill>
                          <a:srgbClr val="909292"/>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n-GB" sz="3000" b="1" dirty="0">
                          <a:solidFill>
                            <a:srgbClr val="909292"/>
                          </a:solidFill>
                          <a:effectLst/>
                        </a:rPr>
                        <a:t>JAM</a:t>
                      </a:r>
                      <a:endParaRPr lang="en-GB" sz="3000" b="1" dirty="0">
                        <a:solidFill>
                          <a:srgbClr val="909292"/>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xmlns="" val="3513902685"/>
                  </a:ext>
                </a:extLst>
              </a:tr>
              <a:tr h="1448156">
                <a:tc>
                  <a:txBody>
                    <a:bodyPr/>
                    <a:lstStyle/>
                    <a:p>
                      <a:pPr algn="ctr"/>
                      <a:r>
                        <a:rPr lang="es-ES" sz="3000" b="1" smtClean="0">
                          <a:solidFill>
                            <a:srgbClr val="139CF6"/>
                          </a:solidFill>
                          <a:effectLst/>
                        </a:rPr>
                        <a:t>Elegir </a:t>
                      </a:r>
                      <a:r>
                        <a:rPr lang="es-ES" sz="3000" b="1" dirty="0">
                          <a:solidFill>
                            <a:srgbClr val="139CF6"/>
                          </a:solidFill>
                          <a:effectLst/>
                        </a:rPr>
                        <a:t>para ganar</a:t>
                      </a:r>
                      <a:endParaRPr lang="en-GB" sz="3000" b="1" dirty="0">
                        <a:solidFill>
                          <a:srgbClr val="139CF6"/>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n-GB" sz="2400" dirty="0">
                          <a:effectLst/>
                          <a:latin typeface="Arial" panose="020B0604020202020204" pitchFamily="34" charset="0"/>
                          <a:cs typeface="Arial" panose="020B0604020202020204" pitchFamily="34" charset="0"/>
                        </a:rPr>
                        <a:t>Triples de </a:t>
                      </a:r>
                      <a:r>
                        <a:rPr lang="en-GB" sz="2400" dirty="0" err="1">
                          <a:effectLst/>
                          <a:latin typeface="Arial" panose="020B0604020202020204" pitchFamily="34" charset="0"/>
                          <a:cs typeface="Arial" panose="020B0604020202020204" pitchFamily="34" charset="0"/>
                        </a:rPr>
                        <a:t>números</a:t>
                      </a:r>
                      <a:endParaRPr lang="en-GB" sz="24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r>
                        <a:rPr lang="es-ES" sz="2400" dirty="0">
                          <a:effectLst/>
                          <a:latin typeface="Arial" panose="020B0604020202020204" pitchFamily="34" charset="0"/>
                          <a:cs typeface="Arial" panose="020B0604020202020204" pitchFamily="34" charset="0"/>
                        </a:rPr>
                        <a:t> </a:t>
                      </a:r>
                      <a:r>
                        <a:rPr lang="es-ES" sz="2400" dirty="0" smtClean="0">
                          <a:effectLst/>
                          <a:latin typeface="Arial" panose="020B0604020202020204" pitchFamily="34" charset="0"/>
                          <a:cs typeface="Arial" panose="020B0604020202020204" pitchFamily="34" charset="0"/>
                        </a:rPr>
                        <a:t>Símbolos </a:t>
                      </a:r>
                    </a:p>
                    <a:p>
                      <a:pPr algn="ctr"/>
                      <a:r>
                        <a:rPr lang="es-ES" sz="2400" dirty="0" smtClean="0">
                          <a:effectLst/>
                          <a:latin typeface="Arial" panose="020B0604020202020204" pitchFamily="34" charset="0"/>
                          <a:cs typeface="Arial" panose="020B0604020202020204" pitchFamily="34" charset="0"/>
                        </a:rPr>
                        <a:t>en </a:t>
                      </a:r>
                      <a:r>
                        <a:rPr lang="es-ES" sz="2400" dirty="0">
                          <a:effectLst/>
                          <a:latin typeface="Arial" panose="020B0604020202020204" pitchFamily="34" charset="0"/>
                          <a:cs typeface="Arial" panose="020B0604020202020204" pitchFamily="34" charset="0"/>
                        </a:rPr>
                        <a:t>una </a:t>
                      </a:r>
                      <a:r>
                        <a:rPr lang="es-ES" sz="2400" dirty="0" err="1">
                          <a:effectLst/>
                          <a:latin typeface="Arial" panose="020B0604020202020204" pitchFamily="34" charset="0"/>
                          <a:cs typeface="Arial" panose="020B0604020202020204" pitchFamily="34" charset="0"/>
                        </a:rPr>
                        <a:t>linea</a:t>
                      </a:r>
                      <a:endParaRPr lang="en-GB" sz="24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r>
                        <a:rPr lang="es-ES" sz="2400">
                          <a:effectLst/>
                          <a:latin typeface="Arial" panose="020B0604020202020204" pitchFamily="34" charset="0"/>
                          <a:cs typeface="Arial" panose="020B0604020202020204" pitchFamily="34" charset="0"/>
                        </a:rPr>
                        <a:t>Triples en linea</a:t>
                      </a:r>
                      <a:endParaRPr lang="en-GB" sz="24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r>
                        <a:rPr lang="es-ES" sz="2400">
                          <a:effectLst/>
                          <a:latin typeface="Arial" panose="020B0604020202020204" pitchFamily="34" charset="0"/>
                          <a:cs typeface="Arial" panose="020B0604020202020204" pitchFamily="34" charset="0"/>
                        </a:rPr>
                        <a:t>P</a:t>
                      </a:r>
                      <a:r>
                        <a:rPr lang="es-ES" sz="2400" smtClean="0">
                          <a:effectLst/>
                          <a:latin typeface="Arial" panose="020B0604020202020204" pitchFamily="34" charset="0"/>
                          <a:cs typeface="Arial" panose="020B0604020202020204" pitchFamily="34" charset="0"/>
                        </a:rPr>
                        <a:t>alabras</a:t>
                      </a:r>
                      <a:endParaRPr lang="en-GB" sz="24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r>
                        <a:rPr lang="es-ES" sz="2400">
                          <a:effectLst/>
                          <a:latin typeface="Arial" panose="020B0604020202020204" pitchFamily="34" charset="0"/>
                          <a:cs typeface="Arial" panose="020B0604020202020204" pitchFamily="34" charset="0"/>
                        </a:rPr>
                        <a:t>C</a:t>
                      </a:r>
                      <a:r>
                        <a:rPr lang="es-ES" sz="2400" smtClean="0">
                          <a:effectLst/>
                          <a:latin typeface="Arial" panose="020B0604020202020204" pitchFamily="34" charset="0"/>
                          <a:cs typeface="Arial" panose="020B0604020202020204" pitchFamily="34" charset="0"/>
                        </a:rPr>
                        <a:t>arreteras</a:t>
                      </a:r>
                      <a:endParaRPr lang="en-GB" sz="24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xmlns="" val="2546457268"/>
                  </a:ext>
                </a:extLst>
              </a:tr>
              <a:tr h="1448156">
                <a:tc>
                  <a:txBody>
                    <a:bodyPr/>
                    <a:lstStyle/>
                    <a:p>
                      <a:pPr algn="ctr"/>
                      <a:r>
                        <a:rPr lang="es-ES" sz="3000" b="1">
                          <a:solidFill>
                            <a:srgbClr val="139CF6"/>
                          </a:solidFill>
                          <a:effectLst/>
                        </a:rPr>
                        <a:t>Objetos</a:t>
                      </a:r>
                      <a:endParaRPr lang="en-GB" sz="3000" b="1">
                        <a:solidFill>
                          <a:srgbClr val="139CF6"/>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n-GB" sz="2400" dirty="0">
                          <a:effectLst/>
                          <a:latin typeface="Arial" panose="020B0604020202020204" pitchFamily="34" charset="0"/>
                          <a:cs typeface="Arial" panose="020B0604020202020204" pitchFamily="34" charset="0"/>
                        </a:rPr>
                        <a:t>C</a:t>
                      </a:r>
                      <a:r>
                        <a:rPr lang="en-GB" sz="2400" smtClean="0">
                          <a:effectLst/>
                          <a:latin typeface="Arial" panose="020B0604020202020204" pitchFamily="34" charset="0"/>
                          <a:cs typeface="Arial" panose="020B0604020202020204" pitchFamily="34" charset="0"/>
                        </a:rPr>
                        <a:t>artas</a:t>
                      </a:r>
                      <a:endParaRPr lang="en-GB" sz="24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r>
                        <a:rPr lang="en-GB" sz="2400">
                          <a:effectLst/>
                          <a:latin typeface="Arial" panose="020B0604020202020204" pitchFamily="34" charset="0"/>
                          <a:cs typeface="Arial" panose="020B0604020202020204" pitchFamily="34" charset="0"/>
                        </a:rPr>
                        <a:t>0s ó Xs</a:t>
                      </a:r>
                      <a:endParaRPr lang="en-GB" sz="24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r>
                        <a:rPr lang="en-GB" sz="2400" dirty="0" err="1">
                          <a:effectLst/>
                          <a:latin typeface="Arial" panose="020B0604020202020204" pitchFamily="34" charset="0"/>
                          <a:cs typeface="Arial" panose="020B0604020202020204" pitchFamily="34" charset="0"/>
                        </a:rPr>
                        <a:t>N</a:t>
                      </a:r>
                      <a:r>
                        <a:rPr lang="en-GB" sz="2400" dirty="0" err="1" smtClean="0">
                          <a:effectLst/>
                          <a:latin typeface="Arial" panose="020B0604020202020204" pitchFamily="34" charset="0"/>
                          <a:cs typeface="Arial" panose="020B0604020202020204" pitchFamily="34" charset="0"/>
                        </a:rPr>
                        <a:t>úmeros</a:t>
                      </a:r>
                      <a:endParaRPr lang="en-GB" sz="24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r>
                        <a:rPr lang="en-GB" sz="2400" dirty="0">
                          <a:effectLst/>
                          <a:latin typeface="Arial" panose="020B0604020202020204" pitchFamily="34" charset="0"/>
                          <a:cs typeface="Arial" panose="020B0604020202020204" pitchFamily="34" charset="0"/>
                        </a:rPr>
                        <a:t>C</a:t>
                      </a:r>
                      <a:r>
                        <a:rPr lang="en-GB" sz="2400" dirty="0" smtClean="0">
                          <a:effectLst/>
                          <a:latin typeface="Arial" panose="020B0604020202020204" pitchFamily="34" charset="0"/>
                          <a:cs typeface="Arial" panose="020B0604020202020204" pitchFamily="34" charset="0"/>
                        </a:rPr>
                        <a:t>artas</a:t>
                      </a:r>
                      <a:endParaRPr lang="en-GB" sz="24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r>
                        <a:rPr lang="en-GB" sz="2400">
                          <a:effectLst/>
                          <a:latin typeface="Arial" panose="020B0604020202020204" pitchFamily="34" charset="0"/>
                          <a:cs typeface="Arial" panose="020B0604020202020204" pitchFamily="34" charset="0"/>
                        </a:rPr>
                        <a:t>Marcas </a:t>
                      </a:r>
                      <a:endParaRPr lang="en-GB" sz="2400" smtClean="0">
                        <a:effectLst/>
                        <a:latin typeface="Arial" panose="020B0604020202020204" pitchFamily="34" charset="0"/>
                        <a:cs typeface="Arial" panose="020B0604020202020204" pitchFamily="34" charset="0"/>
                      </a:endParaRPr>
                    </a:p>
                    <a:p>
                      <a:pPr algn="ctr"/>
                      <a:r>
                        <a:rPr lang="en-GB" sz="2400" smtClean="0">
                          <a:effectLst/>
                          <a:latin typeface="Arial" panose="020B0604020202020204" pitchFamily="34" charset="0"/>
                          <a:cs typeface="Arial" panose="020B0604020202020204" pitchFamily="34" charset="0"/>
                        </a:rPr>
                        <a:t>en </a:t>
                      </a:r>
                      <a:r>
                        <a:rPr lang="en-GB" sz="2400">
                          <a:effectLst/>
                          <a:latin typeface="Arial" panose="020B0604020202020204" pitchFamily="34" charset="0"/>
                          <a:cs typeface="Arial" panose="020B0604020202020204" pitchFamily="34" charset="0"/>
                        </a:rPr>
                        <a:t>las carreteras</a:t>
                      </a:r>
                      <a:endParaRPr lang="en-GB" sz="24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xmlns="" val="3743973346"/>
                  </a:ext>
                </a:extLst>
              </a:tr>
              <a:tr h="965437">
                <a:tc>
                  <a:txBody>
                    <a:bodyPr/>
                    <a:lstStyle/>
                    <a:p>
                      <a:pPr algn="ctr"/>
                      <a:r>
                        <a:rPr lang="es-ES" sz="3000" b="1" smtClean="0">
                          <a:solidFill>
                            <a:srgbClr val="139CF6"/>
                          </a:solidFill>
                          <a:effectLst/>
                        </a:rPr>
                        <a:t>Número </a:t>
                      </a:r>
                      <a:r>
                        <a:rPr lang="es-ES" sz="3000" b="1">
                          <a:solidFill>
                            <a:srgbClr val="139CF6"/>
                          </a:solidFill>
                          <a:effectLst/>
                        </a:rPr>
                        <a:t>de objetos</a:t>
                      </a:r>
                      <a:endParaRPr lang="en-GB" sz="3000" b="1">
                        <a:solidFill>
                          <a:srgbClr val="139CF6"/>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n-GB" sz="2400">
                          <a:effectLst/>
                          <a:latin typeface="Arial" panose="020B0604020202020204" pitchFamily="34" charset="0"/>
                          <a:cs typeface="Arial" panose="020B0604020202020204" pitchFamily="34" charset="0"/>
                        </a:rPr>
                        <a:t>9 </a:t>
                      </a:r>
                      <a:r>
                        <a:rPr lang="en-GB" sz="2400" smtClean="0">
                          <a:effectLst/>
                          <a:latin typeface="Arial" panose="020B0604020202020204" pitchFamily="34" charset="0"/>
                          <a:cs typeface="Arial" panose="020B0604020202020204" pitchFamily="34" charset="0"/>
                        </a:rPr>
                        <a:t>números</a:t>
                      </a:r>
                      <a:endParaRPr lang="en-GB" sz="24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r>
                        <a:rPr lang="en-GB" sz="2400" dirty="0">
                          <a:effectLst/>
                          <a:latin typeface="Arial" panose="020B0604020202020204" pitchFamily="34" charset="0"/>
                          <a:cs typeface="Arial" panose="020B0604020202020204" pitchFamily="34" charset="0"/>
                        </a:rPr>
                        <a:t>2 </a:t>
                      </a:r>
                      <a:r>
                        <a:rPr lang="en-GB" sz="2400" err="1">
                          <a:effectLst/>
                          <a:latin typeface="Arial" panose="020B0604020202020204" pitchFamily="34" charset="0"/>
                          <a:cs typeface="Arial" panose="020B0604020202020204" pitchFamily="34" charset="0"/>
                        </a:rPr>
                        <a:t>símbolos</a:t>
                      </a:r>
                      <a:r>
                        <a:rPr lang="en-GB" sz="2400">
                          <a:effectLst/>
                          <a:latin typeface="Arial" panose="020B0604020202020204" pitchFamily="34" charset="0"/>
                          <a:cs typeface="Arial" panose="020B0604020202020204" pitchFamily="34" charset="0"/>
                        </a:rPr>
                        <a:t> </a:t>
                      </a:r>
                      <a:endParaRPr lang="en-GB" sz="2400" smtClean="0">
                        <a:effectLst/>
                        <a:latin typeface="Arial" panose="020B0604020202020204" pitchFamily="34" charset="0"/>
                        <a:cs typeface="Arial" panose="020B0604020202020204" pitchFamily="34" charset="0"/>
                      </a:endParaRPr>
                    </a:p>
                    <a:p>
                      <a:pPr algn="ctr"/>
                      <a:r>
                        <a:rPr lang="en-GB" sz="2400" smtClean="0">
                          <a:effectLst/>
                          <a:latin typeface="Arial" panose="020B0604020202020204" pitchFamily="34" charset="0"/>
                          <a:cs typeface="Arial" panose="020B0604020202020204" pitchFamily="34" charset="0"/>
                        </a:rPr>
                        <a:t>9 </a:t>
                      </a:r>
                      <a:r>
                        <a:rPr lang="en-GB" sz="2400" dirty="0" err="1">
                          <a:effectLst/>
                          <a:latin typeface="Arial" panose="020B0604020202020204" pitchFamily="34" charset="0"/>
                          <a:cs typeface="Arial" panose="020B0604020202020204" pitchFamily="34" charset="0"/>
                        </a:rPr>
                        <a:t>cuadrados</a:t>
                      </a:r>
                      <a:endParaRPr lang="en-GB" sz="24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r>
                        <a:rPr lang="en-GB" sz="2400">
                          <a:effectLst/>
                          <a:latin typeface="Arial" panose="020B0604020202020204" pitchFamily="34" charset="0"/>
                          <a:cs typeface="Arial" panose="020B0604020202020204" pitchFamily="34" charset="0"/>
                        </a:rPr>
                        <a:t>9 números</a:t>
                      </a:r>
                      <a:endParaRPr lang="en-GB" sz="24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r>
                        <a:rPr lang="en-GB" sz="2400">
                          <a:effectLst/>
                          <a:latin typeface="Arial" panose="020B0604020202020204" pitchFamily="34" charset="0"/>
                          <a:cs typeface="Arial" panose="020B0604020202020204" pitchFamily="34" charset="0"/>
                        </a:rPr>
                        <a:t>9 palabras</a:t>
                      </a:r>
                      <a:endParaRPr lang="en-GB" sz="24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r>
                        <a:rPr lang="en-GB" sz="2400" dirty="0">
                          <a:effectLst/>
                          <a:latin typeface="Arial" panose="020B0604020202020204" pitchFamily="34" charset="0"/>
                          <a:cs typeface="Arial" panose="020B0604020202020204" pitchFamily="34" charset="0"/>
                        </a:rPr>
                        <a:t>9 </a:t>
                      </a:r>
                      <a:r>
                        <a:rPr lang="en-GB" sz="2400" dirty="0" err="1">
                          <a:effectLst/>
                          <a:latin typeface="Arial" panose="020B0604020202020204" pitchFamily="34" charset="0"/>
                          <a:cs typeface="Arial" panose="020B0604020202020204" pitchFamily="34" charset="0"/>
                        </a:rPr>
                        <a:t>ciudades</a:t>
                      </a:r>
                      <a:endParaRPr lang="en-GB" sz="24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xmlns="" val="3086251818"/>
                  </a:ext>
                </a:extLst>
              </a:tr>
              <a:tr h="1448156">
                <a:tc>
                  <a:txBody>
                    <a:bodyPr/>
                    <a:lstStyle/>
                    <a:p>
                      <a:pPr algn="ctr"/>
                      <a:r>
                        <a:rPr lang="es-ES" sz="3000" b="1">
                          <a:solidFill>
                            <a:srgbClr val="139CF6"/>
                          </a:solidFill>
                          <a:effectLst/>
                        </a:rPr>
                        <a:t>Relaciones entre objetos</a:t>
                      </a:r>
                      <a:endParaRPr lang="en-GB" sz="3000" b="1">
                        <a:solidFill>
                          <a:srgbClr val="139CF6"/>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n-GB" sz="2400">
                          <a:effectLst/>
                          <a:latin typeface="Arial" panose="020B0604020202020204" pitchFamily="34" charset="0"/>
                          <a:cs typeface="Arial" panose="020B0604020202020204" pitchFamily="34" charset="0"/>
                        </a:rPr>
                        <a:t>Suman a 15</a:t>
                      </a:r>
                      <a:endParaRPr lang="en-GB" sz="24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r>
                        <a:rPr lang="en-GB" sz="2400" dirty="0">
                          <a:effectLst/>
                          <a:latin typeface="Arial" panose="020B0604020202020204" pitchFamily="34" charset="0"/>
                          <a:cs typeface="Arial" panose="020B0604020202020204" pitchFamily="34" charset="0"/>
                        </a:rPr>
                        <a:t>3 0s </a:t>
                      </a:r>
                      <a:r>
                        <a:rPr lang="en-GB" sz="2400" dirty="0" err="1">
                          <a:effectLst/>
                          <a:latin typeface="Arial" panose="020B0604020202020204" pitchFamily="34" charset="0"/>
                          <a:cs typeface="Arial" panose="020B0604020202020204" pitchFamily="34" charset="0"/>
                        </a:rPr>
                        <a:t>ó</a:t>
                      </a:r>
                      <a:r>
                        <a:rPr lang="en-GB" sz="2400" dirty="0">
                          <a:effectLst/>
                          <a:latin typeface="Arial" panose="020B0604020202020204" pitchFamily="34" charset="0"/>
                          <a:cs typeface="Arial" panose="020B0604020202020204" pitchFamily="34" charset="0"/>
                        </a:rPr>
                        <a:t> 3 </a:t>
                      </a:r>
                      <a:r>
                        <a:rPr lang="en-GB" sz="2400" dirty="0" err="1">
                          <a:effectLst/>
                          <a:latin typeface="Arial" panose="020B0604020202020204" pitchFamily="34" charset="0"/>
                          <a:cs typeface="Arial" panose="020B0604020202020204" pitchFamily="34" charset="0"/>
                        </a:rPr>
                        <a:t>Xs</a:t>
                      </a:r>
                      <a:endParaRPr lang="en-GB" sz="24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r>
                        <a:rPr lang="en-GB" sz="2400" dirty="0">
                          <a:effectLst/>
                          <a:latin typeface="Arial" panose="020B0604020202020204" pitchFamily="34" charset="0"/>
                          <a:cs typeface="Arial" panose="020B0604020202020204" pitchFamily="34" charset="0"/>
                        </a:rPr>
                        <a:t>Suma a 15</a:t>
                      </a:r>
                      <a:endParaRPr lang="en-GB" sz="24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r>
                        <a:rPr lang="en-GB" sz="2400">
                          <a:effectLst/>
                          <a:latin typeface="Arial" panose="020B0604020202020204" pitchFamily="34" charset="0"/>
                          <a:cs typeface="Arial" panose="020B0604020202020204" pitchFamily="34" charset="0"/>
                        </a:rPr>
                        <a:t>Contienen la misma letra</a:t>
                      </a:r>
                      <a:endParaRPr lang="en-GB" sz="24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r>
                        <a:rPr lang="en-GB" sz="2400" dirty="0" err="1" smtClean="0">
                          <a:effectLst/>
                          <a:latin typeface="Arial" panose="020B0604020202020204" pitchFamily="34" charset="0"/>
                          <a:cs typeface="Arial" panose="020B0604020202020204" pitchFamily="34" charset="0"/>
                        </a:rPr>
                        <a:t>Atraviesan</a:t>
                      </a:r>
                      <a:r>
                        <a:rPr lang="en-GB" sz="2400" dirty="0" smtClean="0">
                          <a:effectLst/>
                          <a:latin typeface="Arial" panose="020B0604020202020204" pitchFamily="34" charset="0"/>
                          <a:cs typeface="Arial" panose="020B0604020202020204" pitchFamily="34" charset="0"/>
                        </a:rPr>
                        <a:t> </a:t>
                      </a:r>
                      <a:r>
                        <a:rPr lang="en-GB" sz="2400" dirty="0" err="1">
                          <a:effectLst/>
                          <a:latin typeface="Arial" panose="020B0604020202020204" pitchFamily="34" charset="0"/>
                          <a:cs typeface="Arial" panose="020B0604020202020204" pitchFamily="34" charset="0"/>
                        </a:rPr>
                        <a:t>una</a:t>
                      </a:r>
                      <a:r>
                        <a:rPr lang="en-GB" sz="2400" dirty="0">
                          <a:effectLst/>
                          <a:latin typeface="Arial" panose="020B0604020202020204" pitchFamily="34" charset="0"/>
                          <a:cs typeface="Arial" panose="020B0604020202020204" pitchFamily="34" charset="0"/>
                        </a:rPr>
                        <a:t> ciudad</a:t>
                      </a:r>
                      <a:endParaRPr lang="en-GB" sz="24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xmlns="" val="3069072359"/>
                  </a:ext>
                </a:extLst>
              </a:tr>
              <a:tr h="1930874">
                <a:tc>
                  <a:txBody>
                    <a:bodyPr/>
                    <a:lstStyle/>
                    <a:p>
                      <a:pPr algn="ctr"/>
                      <a:r>
                        <a:rPr lang="en-GB" sz="3000" b="1" dirty="0" err="1" smtClean="0">
                          <a:solidFill>
                            <a:srgbClr val="139CF6"/>
                          </a:solidFill>
                          <a:effectLst/>
                        </a:rPr>
                        <a:t>Número</a:t>
                      </a:r>
                      <a:r>
                        <a:rPr lang="en-GB" sz="3000" b="1" dirty="0" smtClean="0">
                          <a:solidFill>
                            <a:srgbClr val="139CF6"/>
                          </a:solidFill>
                          <a:effectLst/>
                        </a:rPr>
                        <a:t> </a:t>
                      </a:r>
                      <a:r>
                        <a:rPr lang="en-GB" sz="3000" b="1" dirty="0">
                          <a:solidFill>
                            <a:srgbClr val="139CF6"/>
                          </a:solidFill>
                          <a:effectLst/>
                        </a:rPr>
                        <a:t>de </a:t>
                      </a:r>
                      <a:r>
                        <a:rPr lang="en-GB" sz="3000" b="1" dirty="0" err="1">
                          <a:solidFill>
                            <a:srgbClr val="139CF6"/>
                          </a:solidFill>
                          <a:effectLst/>
                        </a:rPr>
                        <a:t>relaciones</a:t>
                      </a:r>
                      <a:endParaRPr lang="en-GB" sz="3000" b="1" dirty="0">
                        <a:solidFill>
                          <a:srgbClr val="139CF6"/>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n-GB" sz="2400">
                          <a:effectLst/>
                          <a:latin typeface="Arial" panose="020B0604020202020204" pitchFamily="34" charset="0"/>
                          <a:cs typeface="Arial" panose="020B0604020202020204" pitchFamily="34" charset="0"/>
                        </a:rPr>
                        <a:t>8 triples suman a 15</a:t>
                      </a:r>
                      <a:endParaRPr lang="en-GB" sz="24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r>
                        <a:rPr lang="es-ES" sz="2400">
                          <a:effectLst/>
                          <a:latin typeface="Arial" panose="020B0604020202020204" pitchFamily="34" charset="0"/>
                          <a:cs typeface="Arial" panose="020B0604020202020204" pitchFamily="34" charset="0"/>
                        </a:rPr>
                        <a:t>8 </a:t>
                      </a:r>
                      <a:r>
                        <a:rPr lang="es-ES" sz="2400" smtClean="0">
                          <a:effectLst/>
                          <a:latin typeface="Arial" panose="020B0604020202020204" pitchFamily="34" charset="0"/>
                          <a:cs typeface="Arial" panose="020B0604020202020204" pitchFamily="34" charset="0"/>
                        </a:rPr>
                        <a:t>líneas </a:t>
                      </a:r>
                      <a:r>
                        <a:rPr lang="es-ES" sz="2400">
                          <a:effectLst/>
                          <a:latin typeface="Arial" panose="020B0604020202020204" pitchFamily="34" charset="0"/>
                          <a:cs typeface="Arial" panose="020B0604020202020204" pitchFamily="34" charset="0"/>
                        </a:rPr>
                        <a:t>en fila, columna y en diagonal</a:t>
                      </a:r>
                      <a:endParaRPr lang="en-GB" sz="24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r>
                        <a:rPr lang="es-ES" sz="2400">
                          <a:effectLst/>
                          <a:latin typeface="Arial" panose="020B0604020202020204" pitchFamily="34" charset="0"/>
                          <a:cs typeface="Arial" panose="020B0604020202020204" pitchFamily="34" charset="0"/>
                        </a:rPr>
                        <a:t>8 </a:t>
                      </a:r>
                      <a:r>
                        <a:rPr lang="es-ES" sz="2400" smtClean="0">
                          <a:effectLst/>
                          <a:latin typeface="Arial" panose="020B0604020202020204" pitchFamily="34" charset="0"/>
                          <a:cs typeface="Arial" panose="020B0604020202020204" pitchFamily="34" charset="0"/>
                        </a:rPr>
                        <a:t>líneas </a:t>
                      </a:r>
                      <a:r>
                        <a:rPr lang="es-ES" sz="2400" dirty="0">
                          <a:effectLst/>
                          <a:latin typeface="Arial" panose="020B0604020202020204" pitchFamily="34" charset="0"/>
                          <a:cs typeface="Arial" panose="020B0604020202020204" pitchFamily="34" charset="0"/>
                        </a:rPr>
                        <a:t>en fila, columna </a:t>
                      </a:r>
                      <a:r>
                        <a:rPr lang="es-ES" sz="2400">
                          <a:effectLst/>
                          <a:latin typeface="Arial" panose="020B0604020202020204" pitchFamily="34" charset="0"/>
                          <a:cs typeface="Arial" panose="020B0604020202020204" pitchFamily="34" charset="0"/>
                        </a:rPr>
                        <a:t>y </a:t>
                      </a:r>
                      <a:r>
                        <a:rPr lang="es-ES" sz="2400" smtClean="0">
                          <a:effectLst/>
                          <a:latin typeface="Arial" panose="020B0604020202020204" pitchFamily="34" charset="0"/>
                          <a:cs typeface="Arial" panose="020B0604020202020204" pitchFamily="34" charset="0"/>
                        </a:rPr>
                        <a:t>en</a:t>
                      </a:r>
                      <a:r>
                        <a:rPr lang="es-ES" sz="2400" baseline="0" smtClean="0">
                          <a:effectLst/>
                          <a:latin typeface="Arial" panose="020B0604020202020204" pitchFamily="34" charset="0"/>
                          <a:cs typeface="Arial" panose="020B0604020202020204" pitchFamily="34" charset="0"/>
                        </a:rPr>
                        <a:t> </a:t>
                      </a:r>
                      <a:r>
                        <a:rPr lang="es-ES" sz="2400" smtClean="0">
                          <a:effectLst/>
                          <a:latin typeface="Arial" panose="020B0604020202020204" pitchFamily="34" charset="0"/>
                          <a:cs typeface="Arial" panose="020B0604020202020204" pitchFamily="34" charset="0"/>
                        </a:rPr>
                        <a:t>diagonal</a:t>
                      </a:r>
                      <a:endParaRPr lang="en-GB" sz="24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r>
                        <a:rPr lang="es-ES" sz="2400" dirty="0">
                          <a:effectLst/>
                          <a:latin typeface="Arial" panose="020B0604020202020204" pitchFamily="34" charset="0"/>
                          <a:cs typeface="Arial" panose="020B0604020202020204" pitchFamily="34" charset="0"/>
                        </a:rPr>
                        <a:t>8 conjuntos de palabras con letra</a:t>
                      </a:r>
                      <a:endParaRPr lang="en-GB" sz="24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r>
                        <a:rPr lang="es-ES" sz="2400" dirty="0">
                          <a:effectLst/>
                          <a:latin typeface="Arial" panose="020B0604020202020204" pitchFamily="34" charset="0"/>
                          <a:cs typeface="Arial" panose="020B0604020202020204" pitchFamily="34" charset="0"/>
                        </a:rPr>
                        <a:t>8 ciudades</a:t>
                      </a:r>
                      <a:endParaRPr lang="en-GB" sz="24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xmlns="" val="1200832194"/>
                  </a:ext>
                </a:extLst>
              </a:tr>
            </a:tbl>
          </a:graphicData>
        </a:graphic>
      </p:graphicFrame>
      <p:pic>
        <p:nvPicPr>
          <p:cNvPr id="9" name="Picture 8" descr="A picture containing drawing&#10;&#10;Description automatically generated">
            <a:extLst>
              <a:ext uri="{FF2B5EF4-FFF2-40B4-BE49-F238E27FC236}">
                <a16:creationId xmlns:a16="http://schemas.microsoft.com/office/drawing/2014/main" xmlns="" id="{7CD869AE-224D-B548-89A2-56675B28DCA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052472" y="1171849"/>
            <a:ext cx="1528462" cy="1256270"/>
          </a:xfrm>
          <a:prstGeom prst="rect">
            <a:avLst/>
          </a:prstGeom>
        </p:spPr>
      </p:pic>
      <p:sp>
        <p:nvSpPr>
          <p:cNvPr id="15" name="Rectangle 14">
            <a:extLst>
              <a:ext uri="{FF2B5EF4-FFF2-40B4-BE49-F238E27FC236}">
                <a16:creationId xmlns:a16="http://schemas.microsoft.com/office/drawing/2014/main" xmlns="" id="{FD19FEF1-EB7C-8840-BE56-B0B60BF25F1C}"/>
              </a:ext>
            </a:extLst>
          </p:cNvPr>
          <p:cNvSpPr/>
          <p:nvPr/>
        </p:nvSpPr>
        <p:spPr>
          <a:xfrm>
            <a:off x="585746" y="6196280"/>
            <a:ext cx="4001416" cy="1323439"/>
          </a:xfrm>
          <a:prstGeom prst="rect">
            <a:avLst/>
          </a:prstGeom>
          <a:noFill/>
        </p:spPr>
        <p:txBody>
          <a:bodyPr wrap="none" lIns="91440" tIns="45720" rIns="91440" bIns="45720">
            <a:spAutoFit/>
          </a:bodyPr>
          <a:lstStyle/>
          <a:p>
            <a:pPr algn="ctr"/>
            <a:r>
              <a:rPr lang="en-US" sz="4000" b="1" cap="none" spc="0" dirty="0">
                <a:ln w="0"/>
                <a:solidFill>
                  <a:srgbClr val="139CF6"/>
                </a:solidFill>
                <a:effectLst>
                  <a:reflection blurRad="6350" stA="53000" endA="300" endPos="35500" dir="5400000" sy="-90000" algn="bl" rotWithShape="0"/>
                </a:effectLst>
                <a:latin typeface="Arial" panose="020B0604020202020204" pitchFamily="34" charset="0"/>
                <a:cs typeface="Arial" panose="020B0604020202020204" pitchFamily="34" charset="0"/>
              </a:rPr>
              <a:t>DISFRACES </a:t>
            </a:r>
          </a:p>
          <a:p>
            <a:pPr algn="ctr"/>
            <a:r>
              <a:rPr lang="en-US" sz="4000" b="1" cap="none" spc="0" dirty="0" smtClean="0">
                <a:ln w="0"/>
                <a:solidFill>
                  <a:srgbClr val="139CF6"/>
                </a:solidFill>
                <a:effectLst>
                  <a:reflection blurRad="6350" stA="53000" endA="300" endPos="35500" dir="5400000" sy="-90000" algn="bl" rotWithShape="0"/>
                </a:effectLst>
                <a:latin typeface="Arial" panose="020B0604020202020204" pitchFamily="34" charset="0"/>
                <a:cs typeface="Arial" panose="020B0604020202020204" pitchFamily="34" charset="0"/>
              </a:rPr>
              <a:t>MATEMÁTICOS</a:t>
            </a:r>
            <a:endParaRPr lang="en-US" sz="4000" b="1" cap="none" spc="0" dirty="0">
              <a:ln w="0"/>
              <a:solidFill>
                <a:srgbClr val="139CF6"/>
              </a:solidFill>
              <a:effectLst>
                <a:reflection blurRad="6350" stA="53000" endA="300" endPos="35500" dir="5400000" sy="-90000" algn="bl" rotWithShape="0"/>
              </a:effectLst>
              <a:latin typeface="Arial" panose="020B0604020202020204" pitchFamily="34" charset="0"/>
              <a:cs typeface="Arial" panose="020B0604020202020204" pitchFamily="34" charset="0"/>
            </a:endParaRPr>
          </a:p>
        </p:txBody>
      </p:sp>
      <p:sp>
        <p:nvSpPr>
          <p:cNvPr id="16" name="Rectangle 15">
            <a:extLst>
              <a:ext uri="{FF2B5EF4-FFF2-40B4-BE49-F238E27FC236}">
                <a16:creationId xmlns:a16="http://schemas.microsoft.com/office/drawing/2014/main" xmlns="" id="{4FD0A667-EE6B-8046-9A74-D65EF725C8D4}"/>
              </a:ext>
            </a:extLst>
          </p:cNvPr>
          <p:cNvSpPr/>
          <p:nvPr/>
        </p:nvSpPr>
        <p:spPr>
          <a:xfrm>
            <a:off x="19591584" y="6504057"/>
            <a:ext cx="3889206" cy="707886"/>
          </a:xfrm>
          <a:prstGeom prst="rect">
            <a:avLst/>
          </a:prstGeom>
          <a:noFill/>
        </p:spPr>
        <p:txBody>
          <a:bodyPr wrap="none" lIns="91440" tIns="45720" rIns="91440" bIns="45720">
            <a:spAutoFit/>
          </a:bodyPr>
          <a:lstStyle/>
          <a:p>
            <a:pPr algn="ctr"/>
            <a:r>
              <a:rPr lang="en-US" sz="4000" b="1" cap="none" spc="0" dirty="0">
                <a:ln w="0"/>
                <a:solidFill>
                  <a:srgbClr val="139CF6"/>
                </a:solidFill>
                <a:effectLst>
                  <a:reflection blurRad="6350" stA="53000" endA="300" endPos="35500" dir="5400000" sy="-90000" algn="bl" rotWithShape="0"/>
                </a:effectLst>
                <a:latin typeface="Arial" panose="020B0604020202020204" pitchFamily="34" charset="0"/>
                <a:cs typeface="Arial" panose="020B0604020202020204" pitchFamily="34" charset="0"/>
              </a:rPr>
              <a:t>ISOMORFISMO</a:t>
            </a:r>
          </a:p>
        </p:txBody>
      </p:sp>
      <p:sp>
        <p:nvSpPr>
          <p:cNvPr id="2" name="TextBox 1">
            <a:extLst>
              <a:ext uri="{FF2B5EF4-FFF2-40B4-BE49-F238E27FC236}">
                <a16:creationId xmlns:a16="http://schemas.microsoft.com/office/drawing/2014/main" xmlns="" id="{DB51726D-9D50-734B-BE0D-6E3472ABE92B}"/>
              </a:ext>
            </a:extLst>
          </p:cNvPr>
          <p:cNvSpPr txBox="1"/>
          <p:nvPr/>
        </p:nvSpPr>
        <p:spPr>
          <a:xfrm>
            <a:off x="7839532" y="2992381"/>
            <a:ext cx="8704945" cy="6309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68579" tIns="68579" rIns="68579" bIns="68579" numCol="1" spcCol="38100" rtlCol="0" anchor="t">
            <a:spAutoFit/>
          </a:bodyPr>
          <a:lstStyle/>
          <a:p>
            <a:r>
              <a:rPr lang="en-US" b="1" dirty="0" err="1">
                <a:solidFill>
                  <a:srgbClr val="909292"/>
                </a:solidFill>
              </a:rPr>
              <a:t>Completa</a:t>
            </a:r>
            <a:r>
              <a:rPr lang="en-US" b="1" dirty="0">
                <a:solidFill>
                  <a:srgbClr val="909292"/>
                </a:solidFill>
              </a:rPr>
              <a:t> la </a:t>
            </a:r>
            <a:r>
              <a:rPr lang="en-US" b="1" dirty="0" err="1">
                <a:solidFill>
                  <a:srgbClr val="909292"/>
                </a:solidFill>
              </a:rPr>
              <a:t>cuadrícula</a:t>
            </a:r>
            <a:r>
              <a:rPr lang="en-US" b="1" dirty="0">
                <a:solidFill>
                  <a:srgbClr val="909292"/>
                </a:solidFill>
              </a:rPr>
              <a:t> para </a:t>
            </a:r>
            <a:r>
              <a:rPr lang="en-US" b="1" dirty="0" err="1">
                <a:solidFill>
                  <a:srgbClr val="909292"/>
                </a:solidFill>
              </a:rPr>
              <a:t>comparar</a:t>
            </a:r>
            <a:r>
              <a:rPr lang="en-US" b="1" dirty="0">
                <a:solidFill>
                  <a:srgbClr val="909292"/>
                </a:solidFill>
              </a:rPr>
              <a:t> los 5 </a:t>
            </a:r>
            <a:r>
              <a:rPr lang="en-US" b="1" dirty="0" err="1">
                <a:solidFill>
                  <a:srgbClr val="909292"/>
                </a:solidFill>
              </a:rPr>
              <a:t>juegos</a:t>
            </a:r>
            <a:endParaRPr lang="en-US" b="1" dirty="0">
              <a:solidFill>
                <a:srgbClr val="909292"/>
              </a:solidFill>
            </a:endParaRPr>
          </a:p>
        </p:txBody>
      </p:sp>
      <p:sp>
        <p:nvSpPr>
          <p:cNvPr id="8" name="TextBox 3">
            <a:extLst>
              <a:ext uri="{FF2B5EF4-FFF2-40B4-BE49-F238E27FC236}">
                <a16:creationId xmlns:a16="http://schemas.microsoft.com/office/drawing/2014/main" xmlns="" id="{928587AF-349D-C645-8C47-8B93BC1EBEF6}"/>
              </a:ext>
            </a:extLst>
          </p:cNvPr>
          <p:cNvSpPr txBox="1"/>
          <p:nvPr/>
        </p:nvSpPr>
        <p:spPr>
          <a:xfrm>
            <a:off x="6991702" y="2251237"/>
            <a:ext cx="10400604" cy="1015663"/>
          </a:xfrm>
          <a:prstGeom prst="rect">
            <a:avLst/>
          </a:prstGeom>
          <a:noFill/>
        </p:spPr>
        <p:txBody>
          <a:bodyPr wrap="none" rtlCol="0">
            <a:spAutoFit/>
          </a:bodyPr>
          <a:lstStyle/>
          <a:p>
            <a:pPr algn="ctr"/>
            <a:r>
              <a:rPr lang="es-ES" sz="6000" b="1" dirty="0" smtClean="0">
                <a:solidFill>
                  <a:srgbClr val="139CF6"/>
                </a:solidFill>
                <a:latin typeface="Arial" panose="020B0604020202020204" pitchFamily="34" charset="0"/>
                <a:cs typeface="Arial" panose="020B0604020202020204" pitchFamily="34" charset="0"/>
              </a:rPr>
              <a:t>CINCO JUEGOS PERO UNO</a:t>
            </a:r>
            <a:endParaRPr lang="en-US" sz="6000" b="1" dirty="0">
              <a:solidFill>
                <a:srgbClr val="139CF6"/>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74178058"/>
      </p:ext>
    </p:extLst>
  </p:cSld>
  <p:clrMapOvr>
    <a:masterClrMapping/>
  </p:clrMapOvr>
  <p:transition spd="med"/>
</p:sld>
</file>

<file path=ppt/tags/tag1.xml><?xml version="1.0" encoding="utf-8"?>
<p:tagLst xmlns:a="http://schemas.openxmlformats.org/drawingml/2006/main" xmlns:r="http://schemas.openxmlformats.org/officeDocument/2006/relationships" xmlns:p="http://schemas.openxmlformats.org/presentationml/2006/main">
  <p:tag name="UUIDDIAPOSITIVAVOTEPHONE" val="8cdd4794-1efe-4e2c-8436-237f36f87222"/>
  <p:tag name="UUIDENCUESTAVOTEPHONE" val="161521a3-34b8-4b2b-94f4-c6382d8e1aff"/>
</p:tagLst>
</file>

<file path=ppt/theme/theme1.xml><?xml version="1.0" encoding="utf-8"?>
<a:theme xmlns:a="http://schemas.openxmlformats.org/drawingml/2006/main" name="1_Tema de Office">
  <a:themeElements>
    <a:clrScheme name="1_Tema de Office">
      <a:dk1>
        <a:srgbClr val="000000"/>
      </a:dk1>
      <a:lt1>
        <a:srgbClr val="FFFFFF"/>
      </a:lt1>
      <a:dk2>
        <a:srgbClr val="A7A7A7"/>
      </a:dk2>
      <a:lt2>
        <a:srgbClr val="535353"/>
      </a:lt2>
      <a:accent1>
        <a:srgbClr val="4472C4"/>
      </a:accent1>
      <a:accent2>
        <a:srgbClr val="ED7D31"/>
      </a:accent2>
      <a:accent3>
        <a:srgbClr val="A5A5A5"/>
      </a:accent3>
      <a:accent4>
        <a:srgbClr val="FFC000"/>
      </a:accent4>
      <a:accent5>
        <a:srgbClr val="5B9BD5"/>
      </a:accent5>
      <a:accent6>
        <a:srgbClr val="70AD47"/>
      </a:accent6>
      <a:hlink>
        <a:srgbClr val="0000FF"/>
      </a:hlink>
      <a:folHlink>
        <a:srgbClr val="FF00FF"/>
      </a:folHlink>
    </a:clrScheme>
    <a:fontScheme name="1_Tema de Office">
      <a:majorFont>
        <a:latin typeface="Helvetica"/>
        <a:ea typeface="Helvetica"/>
        <a:cs typeface="Helvetica"/>
      </a:majorFont>
      <a:minorFont>
        <a:latin typeface="Calibri"/>
        <a:ea typeface="Calibri"/>
        <a:cs typeface="Calibri"/>
      </a:minorFont>
    </a:fontScheme>
    <a:fmtScheme name="1_Tema de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effectLst/>
        <a:sp3d/>
      </a:spPr>
      <a:bodyPr rot="0" spcFirstLastPara="1" vertOverflow="overflow" horzOverflow="overflow" vert="horz" wrap="square" lIns="68579" tIns="68579" rIns="68579" bIns="68579" numCol="1" spcCol="38100" rtlCol="0" anchor="ctr">
        <a:spAutoFit/>
      </a:bodyPr>
      <a:lstStyle>
        <a:defPPr marL="0" marR="0" indent="0" algn="l" defTabSz="18288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68579" tIns="68579" rIns="68579" bIns="68579" numCol="1" spcCol="38100" rtlCol="0" anchor="t">
        <a:spAutoFit/>
      </a:bodyPr>
      <a:lstStyle>
        <a:defPPr marL="0" marR="0" indent="0" algn="l" defTabSz="18288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Diseño personalizado">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Tema de Office">
  <a:themeElements>
    <a:clrScheme name="1_Tema de Office">
      <a:dk1>
        <a:srgbClr val="000000"/>
      </a:dk1>
      <a:lt1>
        <a:srgbClr val="FFFFFF"/>
      </a:lt1>
      <a:dk2>
        <a:srgbClr val="A7A7A7"/>
      </a:dk2>
      <a:lt2>
        <a:srgbClr val="535353"/>
      </a:lt2>
      <a:accent1>
        <a:srgbClr val="4472C4"/>
      </a:accent1>
      <a:accent2>
        <a:srgbClr val="ED7D31"/>
      </a:accent2>
      <a:accent3>
        <a:srgbClr val="A5A5A5"/>
      </a:accent3>
      <a:accent4>
        <a:srgbClr val="FFC000"/>
      </a:accent4>
      <a:accent5>
        <a:srgbClr val="5B9BD5"/>
      </a:accent5>
      <a:accent6>
        <a:srgbClr val="70AD47"/>
      </a:accent6>
      <a:hlink>
        <a:srgbClr val="0000FF"/>
      </a:hlink>
      <a:folHlink>
        <a:srgbClr val="FF00FF"/>
      </a:folHlink>
    </a:clrScheme>
    <a:fontScheme name="1_Tema de Office">
      <a:majorFont>
        <a:latin typeface="Helvetica"/>
        <a:ea typeface="Helvetica"/>
        <a:cs typeface="Helvetica"/>
      </a:majorFont>
      <a:minorFont>
        <a:latin typeface="Calibri"/>
        <a:ea typeface="Calibri"/>
        <a:cs typeface="Calibri"/>
      </a:minorFont>
    </a:fontScheme>
    <a:fmtScheme name="1_Tema de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effectLst/>
        <a:sp3d/>
      </a:spPr>
      <a:bodyPr rot="0" spcFirstLastPara="1" vertOverflow="overflow" horzOverflow="overflow" vert="horz" wrap="square" lIns="68579" tIns="68579" rIns="68579" bIns="68579" numCol="1" spcCol="38100" rtlCol="0" anchor="ctr">
        <a:spAutoFit/>
      </a:bodyPr>
      <a:lstStyle>
        <a:defPPr marL="0" marR="0" indent="0" algn="l" defTabSz="18288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68579" tIns="68579" rIns="68579" bIns="68579" numCol="1" spcCol="38100" rtlCol="0" anchor="t">
        <a:spAutoFit/>
      </a:bodyPr>
      <a:lstStyle>
        <a:defPPr marL="0" marR="0" indent="0" algn="l" defTabSz="18288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2218</TotalTime>
  <Words>3376</Words>
  <Application>Microsoft Office PowerPoint</Application>
  <PresentationFormat>Personalizado</PresentationFormat>
  <Paragraphs>278</Paragraphs>
  <Slides>10</Slides>
  <Notes>6</Notes>
  <HiddenSlides>0</HiddenSlides>
  <MMClips>0</MMClips>
  <ScaleCrop>false</ScaleCrop>
  <HeadingPairs>
    <vt:vector size="6" baseType="variant">
      <vt:variant>
        <vt:lpstr>Fuentes usadas</vt:lpstr>
      </vt:variant>
      <vt:variant>
        <vt:i4>7</vt:i4>
      </vt:variant>
      <vt:variant>
        <vt:lpstr>Tema</vt:lpstr>
      </vt:variant>
      <vt:variant>
        <vt:i4>2</vt:i4>
      </vt:variant>
      <vt:variant>
        <vt:lpstr>Títulos de diapositiva</vt:lpstr>
      </vt:variant>
      <vt:variant>
        <vt:i4>10</vt:i4>
      </vt:variant>
    </vt:vector>
  </HeadingPairs>
  <TitlesOfParts>
    <vt:vector size="19" baseType="lpstr">
      <vt:lpstr>Arial</vt:lpstr>
      <vt:lpstr>Calibri</vt:lpstr>
      <vt:lpstr>Calibri Light</vt:lpstr>
      <vt:lpstr>Helvetica</vt:lpstr>
      <vt:lpstr>Helvetica Neue</vt:lpstr>
      <vt:lpstr>Times New Roman</vt:lpstr>
      <vt:lpstr>Wingdings</vt:lpstr>
      <vt:lpstr>1_Tema de Office</vt:lpstr>
      <vt:lpstr>Diseño personalizado</vt:lpstr>
      <vt:lpstr>THE FIFTEEN GAME COLLECTION</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Victor</dc:creator>
  <cp:lastModifiedBy>Victor</cp:lastModifiedBy>
  <cp:revision>53</cp:revision>
  <dcterms:modified xsi:type="dcterms:W3CDTF">2020-09-23T12:49:42Z</dcterms:modified>
</cp:coreProperties>
</file>