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
  </p:notesMasterIdLst>
  <p:sldIdLst>
    <p:sldId id="256" r:id="rId2"/>
    <p:sldId id="257" r:id="rId3"/>
    <p:sldId id="258" r:id="rId4"/>
    <p:sldId id="261" r:id="rId5"/>
  </p:sldIdLst>
  <p:sldSz cx="24384000" cy="13716000"/>
  <p:notesSz cx="6858000" cy="9144000"/>
  <p:embeddedFontLst>
    <p:embeddedFont>
      <p:font typeface="Calibri" panose="020F0502020204030204" pitchFamily="34" charset="0"/>
      <p:regular r:id="rId7"/>
      <p:bold r:id="rId8"/>
      <p:italic r:id="rId9"/>
      <p:boldItalic r:id="rId10"/>
    </p:embeddedFont>
    <p:embeddedFont>
      <p:font typeface="Helvetica Neue" panose="020B060402020202020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Sección predeterminada" id="{9B19ACDF-9CC5-4EF8-B3B5-8E298823C86F}">
          <p14:sldIdLst>
            <p14:sldId id="256"/>
            <p14:sldId id="257"/>
            <p14:sldId id="258"/>
          </p14:sldIdLst>
        </p14:section>
        <p14:section name="Sección sin título" id="{D6DB9772-A579-4260-BA8A-6B4CCE9EDC09}">
          <p14:sldIdLst>
            <p14:sldId id="261"/>
          </p14:sldIdLst>
        </p14:section>
      </p14:section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5" roundtripDataSignature="AMtx7mjSJkWNjK+L0TDTTv7OCuRzSpTlt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218653-7419-4531-9C21-4A033B6F355B}" v="46" dt="2021-11-16T12:31:02.2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2" d="100"/>
          <a:sy n="32" d="100"/>
        </p:scale>
        <p:origin x="732" y="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4.xml"/><Relationship Id="rId15" Type="http://customschemas.google.com/relationships/presentationmetadata" Target="metadata"/><Relationship Id="rId10" Type="http://schemas.openxmlformats.org/officeDocument/2006/relationships/font" Target="fonts/font4.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font" Target="fonts/font8.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NUEL JAVIER CEJUDO PRADO" userId="6f67fd9d-5942-4823-8fbf-3320116728b4" providerId="ADAL" clId="{C6218653-7419-4531-9C21-4A033B6F355B}"/>
    <pc:docChg chg="undo redo custSel addSld delSld modSld addSection modSection">
      <pc:chgData name="MANUEL JAVIER CEJUDO PRADO" userId="6f67fd9d-5942-4823-8fbf-3320116728b4" providerId="ADAL" clId="{C6218653-7419-4531-9C21-4A033B6F355B}" dt="2021-11-16T12:31:02.247" v="1411"/>
      <pc:docMkLst>
        <pc:docMk/>
      </pc:docMkLst>
      <pc:sldChg chg="modSp mod modAnim">
        <pc:chgData name="MANUEL JAVIER CEJUDO PRADO" userId="6f67fd9d-5942-4823-8fbf-3320116728b4" providerId="ADAL" clId="{C6218653-7419-4531-9C21-4A033B6F355B}" dt="2021-11-16T12:29:23.137" v="1388"/>
        <pc:sldMkLst>
          <pc:docMk/>
          <pc:sldMk cId="0" sldId="256"/>
        </pc:sldMkLst>
        <pc:spChg chg="mod">
          <ac:chgData name="MANUEL JAVIER CEJUDO PRADO" userId="6f67fd9d-5942-4823-8fbf-3320116728b4" providerId="ADAL" clId="{C6218653-7419-4531-9C21-4A033B6F355B}" dt="2021-11-16T12:06:15.050" v="727" actId="2710"/>
          <ac:spMkLst>
            <pc:docMk/>
            <pc:sldMk cId="0" sldId="256"/>
            <ac:spMk id="61" creationId="{00000000-0000-0000-0000-000000000000}"/>
          </ac:spMkLst>
        </pc:spChg>
        <pc:spChg chg="mod">
          <ac:chgData name="MANUEL JAVIER CEJUDO PRADO" userId="6f67fd9d-5942-4823-8fbf-3320116728b4" providerId="ADAL" clId="{C6218653-7419-4531-9C21-4A033B6F355B}" dt="2021-11-16T12:06:17.984" v="728" actId="1076"/>
          <ac:spMkLst>
            <pc:docMk/>
            <pc:sldMk cId="0" sldId="256"/>
            <ac:spMk id="62" creationId="{00000000-0000-0000-0000-000000000000}"/>
          </ac:spMkLst>
        </pc:spChg>
      </pc:sldChg>
      <pc:sldChg chg="addSp delSp modSp mod modAnim">
        <pc:chgData name="MANUEL JAVIER CEJUDO PRADO" userId="6f67fd9d-5942-4823-8fbf-3320116728b4" providerId="ADAL" clId="{C6218653-7419-4531-9C21-4A033B6F355B}" dt="2021-11-16T12:29:45.408" v="1392"/>
        <pc:sldMkLst>
          <pc:docMk/>
          <pc:sldMk cId="0" sldId="257"/>
        </pc:sldMkLst>
        <pc:spChg chg="mod">
          <ac:chgData name="MANUEL JAVIER CEJUDO PRADO" userId="6f67fd9d-5942-4823-8fbf-3320116728b4" providerId="ADAL" clId="{C6218653-7419-4531-9C21-4A033B6F355B}" dt="2021-11-16T12:29:33.412" v="1389" actId="1076"/>
          <ac:spMkLst>
            <pc:docMk/>
            <pc:sldMk cId="0" sldId="257"/>
            <ac:spMk id="67" creationId="{00000000-0000-0000-0000-000000000000}"/>
          </ac:spMkLst>
        </pc:spChg>
        <pc:spChg chg="mod">
          <ac:chgData name="MANUEL JAVIER CEJUDO PRADO" userId="6f67fd9d-5942-4823-8fbf-3320116728b4" providerId="ADAL" clId="{C6218653-7419-4531-9C21-4A033B6F355B}" dt="2021-11-16T08:38:52.496" v="205" actId="1076"/>
          <ac:spMkLst>
            <pc:docMk/>
            <pc:sldMk cId="0" sldId="257"/>
            <ac:spMk id="68" creationId="{00000000-0000-0000-0000-000000000000}"/>
          </ac:spMkLst>
        </pc:spChg>
        <pc:spChg chg="add del">
          <ac:chgData name="MANUEL JAVIER CEJUDO PRADO" userId="6f67fd9d-5942-4823-8fbf-3320116728b4" providerId="ADAL" clId="{C6218653-7419-4531-9C21-4A033B6F355B}" dt="2021-11-16T08:38:44.590" v="202" actId="478"/>
          <ac:spMkLst>
            <pc:docMk/>
            <pc:sldMk cId="0" sldId="257"/>
            <ac:spMk id="69" creationId="{00000000-0000-0000-0000-000000000000}"/>
          </ac:spMkLst>
        </pc:spChg>
        <pc:spChg chg="mod">
          <ac:chgData name="MANUEL JAVIER CEJUDO PRADO" userId="6f67fd9d-5942-4823-8fbf-3320116728b4" providerId="ADAL" clId="{C6218653-7419-4531-9C21-4A033B6F355B}" dt="2021-11-16T08:39:09.290" v="212" actId="20577"/>
          <ac:spMkLst>
            <pc:docMk/>
            <pc:sldMk cId="0" sldId="257"/>
            <ac:spMk id="70" creationId="{00000000-0000-0000-0000-000000000000}"/>
          </ac:spMkLst>
        </pc:spChg>
        <pc:picChg chg="add del">
          <ac:chgData name="MANUEL JAVIER CEJUDO PRADO" userId="6f67fd9d-5942-4823-8fbf-3320116728b4" providerId="ADAL" clId="{C6218653-7419-4531-9C21-4A033B6F355B}" dt="2021-11-16T08:38:44.590" v="202" actId="478"/>
          <ac:picMkLst>
            <pc:docMk/>
            <pc:sldMk cId="0" sldId="257"/>
            <ac:picMk id="1026" creationId="{D1B2BCD5-2D84-4C94-BD46-4220AD88D757}"/>
          </ac:picMkLst>
        </pc:picChg>
        <pc:picChg chg="add mod">
          <ac:chgData name="MANUEL JAVIER CEJUDO PRADO" userId="6f67fd9d-5942-4823-8fbf-3320116728b4" providerId="ADAL" clId="{C6218653-7419-4531-9C21-4A033B6F355B}" dt="2021-11-16T08:39:05.441" v="209" actId="14100"/>
          <ac:picMkLst>
            <pc:docMk/>
            <pc:sldMk cId="0" sldId="257"/>
            <ac:picMk id="1028" creationId="{54477086-B9EC-412C-BFA8-1210BD599A8D}"/>
          </ac:picMkLst>
        </pc:picChg>
      </pc:sldChg>
      <pc:sldChg chg="addSp delSp modSp mod modAnim">
        <pc:chgData name="MANUEL JAVIER CEJUDO PRADO" userId="6f67fd9d-5942-4823-8fbf-3320116728b4" providerId="ADAL" clId="{C6218653-7419-4531-9C21-4A033B6F355B}" dt="2021-11-16T12:31:02.247" v="1411"/>
        <pc:sldMkLst>
          <pc:docMk/>
          <pc:sldMk cId="0" sldId="258"/>
        </pc:sldMkLst>
        <pc:spChg chg="add mod">
          <ac:chgData name="MANUEL JAVIER CEJUDO PRADO" userId="6f67fd9d-5942-4823-8fbf-3320116728b4" providerId="ADAL" clId="{C6218653-7419-4531-9C21-4A033B6F355B}" dt="2021-11-16T12:28:47.134" v="1384" actId="1076"/>
          <ac:spMkLst>
            <pc:docMk/>
            <pc:sldMk cId="0" sldId="258"/>
            <ac:spMk id="2" creationId="{47AC6F80-6E04-473F-813D-C2A65DA86864}"/>
          </ac:spMkLst>
        </pc:spChg>
        <pc:spChg chg="mod">
          <ac:chgData name="MANUEL JAVIER CEJUDO PRADO" userId="6f67fd9d-5942-4823-8fbf-3320116728b4" providerId="ADAL" clId="{C6218653-7419-4531-9C21-4A033B6F355B}" dt="2021-11-16T12:28:44.978" v="1383" actId="1076"/>
          <ac:spMkLst>
            <pc:docMk/>
            <pc:sldMk cId="0" sldId="258"/>
            <ac:spMk id="77" creationId="{00000000-0000-0000-0000-000000000000}"/>
          </ac:spMkLst>
        </pc:spChg>
        <pc:spChg chg="del mod">
          <ac:chgData name="MANUEL JAVIER CEJUDO PRADO" userId="6f67fd9d-5942-4823-8fbf-3320116728b4" providerId="ADAL" clId="{C6218653-7419-4531-9C21-4A033B6F355B}" dt="2021-11-16T08:53:44.989" v="601" actId="478"/>
          <ac:spMkLst>
            <pc:docMk/>
            <pc:sldMk cId="0" sldId="258"/>
            <ac:spMk id="78" creationId="{00000000-0000-0000-0000-000000000000}"/>
          </ac:spMkLst>
        </pc:spChg>
        <pc:spChg chg="del">
          <ac:chgData name="MANUEL JAVIER CEJUDO PRADO" userId="6f67fd9d-5942-4823-8fbf-3320116728b4" providerId="ADAL" clId="{C6218653-7419-4531-9C21-4A033B6F355B}" dt="2021-11-16T12:29:51.675" v="1393" actId="478"/>
          <ac:spMkLst>
            <pc:docMk/>
            <pc:sldMk cId="0" sldId="258"/>
            <ac:spMk id="79" creationId="{00000000-0000-0000-0000-000000000000}"/>
          </ac:spMkLst>
        </pc:spChg>
        <pc:picChg chg="del">
          <ac:chgData name="MANUEL JAVIER CEJUDO PRADO" userId="6f67fd9d-5942-4823-8fbf-3320116728b4" providerId="ADAL" clId="{C6218653-7419-4531-9C21-4A033B6F355B}" dt="2021-11-16T08:56:00.339" v="705" actId="478"/>
          <ac:picMkLst>
            <pc:docMk/>
            <pc:sldMk cId="0" sldId="258"/>
            <ac:picMk id="75" creationId="{00000000-0000-0000-0000-000000000000}"/>
          </ac:picMkLst>
        </pc:picChg>
        <pc:picChg chg="del">
          <ac:chgData name="MANUEL JAVIER CEJUDO PRADO" userId="6f67fd9d-5942-4823-8fbf-3320116728b4" providerId="ADAL" clId="{C6218653-7419-4531-9C21-4A033B6F355B}" dt="2021-11-16T08:55:59.564" v="704" actId="478"/>
          <ac:picMkLst>
            <pc:docMk/>
            <pc:sldMk cId="0" sldId="258"/>
            <ac:picMk id="76" creationId="{00000000-0000-0000-0000-000000000000}"/>
          </ac:picMkLst>
        </pc:picChg>
        <pc:picChg chg="add del">
          <ac:chgData name="MANUEL JAVIER CEJUDO PRADO" userId="6f67fd9d-5942-4823-8fbf-3320116728b4" providerId="ADAL" clId="{C6218653-7419-4531-9C21-4A033B6F355B}" dt="2021-11-16T08:55:59.564" v="704" actId="478"/>
          <ac:picMkLst>
            <pc:docMk/>
            <pc:sldMk cId="0" sldId="258"/>
            <ac:picMk id="2050" creationId="{6F89DAD1-D08C-46E5-A4E1-080AEB16E87B}"/>
          </ac:picMkLst>
        </pc:picChg>
        <pc:picChg chg="add mod">
          <ac:chgData name="MANUEL JAVIER CEJUDO PRADO" userId="6f67fd9d-5942-4823-8fbf-3320116728b4" providerId="ADAL" clId="{C6218653-7419-4531-9C21-4A033B6F355B}" dt="2021-11-16T12:28:49.509" v="1385" actId="1076"/>
          <ac:picMkLst>
            <pc:docMk/>
            <pc:sldMk cId="0" sldId="258"/>
            <ac:picMk id="2052" creationId="{F16CA10A-DBA8-48F2-BB7B-81AA5E720B48}"/>
          </ac:picMkLst>
        </pc:picChg>
      </pc:sldChg>
      <pc:sldChg chg="del">
        <pc:chgData name="MANUEL JAVIER CEJUDO PRADO" userId="6f67fd9d-5942-4823-8fbf-3320116728b4" providerId="ADAL" clId="{C6218653-7419-4531-9C21-4A033B6F355B}" dt="2021-11-16T08:56:32.809" v="711" actId="2696"/>
        <pc:sldMkLst>
          <pc:docMk/>
          <pc:sldMk cId="0" sldId="259"/>
        </pc:sldMkLst>
      </pc:sldChg>
      <pc:sldChg chg="del">
        <pc:chgData name="MANUEL JAVIER CEJUDO PRADO" userId="6f67fd9d-5942-4823-8fbf-3320116728b4" providerId="ADAL" clId="{C6218653-7419-4531-9C21-4A033B6F355B}" dt="2021-11-16T12:28:59.042" v="1386" actId="2696"/>
        <pc:sldMkLst>
          <pc:docMk/>
          <pc:sldMk cId="0" sldId="260"/>
        </pc:sldMkLst>
      </pc:sldChg>
      <pc:sldChg chg="addSp delSp modSp add mod modAnim">
        <pc:chgData name="MANUEL JAVIER CEJUDO PRADO" userId="6f67fd9d-5942-4823-8fbf-3320116728b4" providerId="ADAL" clId="{C6218653-7419-4531-9C21-4A033B6F355B}" dt="2021-11-16T12:30:57.095" v="1410"/>
        <pc:sldMkLst>
          <pc:docMk/>
          <pc:sldMk cId="995285931" sldId="261"/>
        </pc:sldMkLst>
        <pc:spChg chg="mod">
          <ac:chgData name="MANUEL JAVIER CEJUDO PRADO" userId="6f67fd9d-5942-4823-8fbf-3320116728b4" providerId="ADAL" clId="{C6218653-7419-4531-9C21-4A033B6F355B}" dt="2021-11-16T12:28:20.146" v="1379" actId="207"/>
          <ac:spMkLst>
            <pc:docMk/>
            <pc:sldMk cId="995285931" sldId="261"/>
            <ac:spMk id="2" creationId="{47AC6F80-6E04-473F-813D-C2A65DA86864}"/>
          </ac:spMkLst>
        </pc:spChg>
        <pc:spChg chg="add mod">
          <ac:chgData name="MANUEL JAVIER CEJUDO PRADO" userId="6f67fd9d-5942-4823-8fbf-3320116728b4" providerId="ADAL" clId="{C6218653-7419-4531-9C21-4A033B6F355B}" dt="2021-11-16T12:26:31.226" v="1141" actId="1076"/>
          <ac:spMkLst>
            <pc:docMk/>
            <pc:sldMk cId="995285931" sldId="261"/>
            <ac:spMk id="3" creationId="{CAD03525-74F9-4FCD-B5C5-63048538CD1B}"/>
          </ac:spMkLst>
        </pc:spChg>
        <pc:spChg chg="add mod">
          <ac:chgData name="MANUEL JAVIER CEJUDO PRADO" userId="6f67fd9d-5942-4823-8fbf-3320116728b4" providerId="ADAL" clId="{C6218653-7419-4531-9C21-4A033B6F355B}" dt="2021-11-16T12:30:35.181" v="1404" actId="1076"/>
          <ac:spMkLst>
            <pc:docMk/>
            <pc:sldMk cId="995285931" sldId="261"/>
            <ac:spMk id="8" creationId="{DB99C649-0DEE-4F1D-8C10-C4EC8314698E}"/>
          </ac:spMkLst>
        </pc:spChg>
        <pc:spChg chg="mod">
          <ac:chgData name="MANUEL JAVIER CEJUDO PRADO" userId="6f67fd9d-5942-4823-8fbf-3320116728b4" providerId="ADAL" clId="{C6218653-7419-4531-9C21-4A033B6F355B}" dt="2021-11-16T12:30:23.682" v="1401" actId="1076"/>
          <ac:spMkLst>
            <pc:docMk/>
            <pc:sldMk cId="995285931" sldId="261"/>
            <ac:spMk id="77" creationId="{00000000-0000-0000-0000-000000000000}"/>
          </ac:spMkLst>
        </pc:spChg>
        <pc:spChg chg="del">
          <ac:chgData name="MANUEL JAVIER CEJUDO PRADO" userId="6f67fd9d-5942-4823-8fbf-3320116728b4" providerId="ADAL" clId="{C6218653-7419-4531-9C21-4A033B6F355B}" dt="2021-11-16T12:30:20.935" v="1400" actId="478"/>
          <ac:spMkLst>
            <pc:docMk/>
            <pc:sldMk cId="995285931" sldId="261"/>
            <ac:spMk id="79" creationId="{00000000-0000-0000-0000-000000000000}"/>
          </ac:spMkLst>
        </pc:spChg>
        <pc:picChg chg="del">
          <ac:chgData name="MANUEL JAVIER CEJUDO PRADO" userId="6f67fd9d-5942-4823-8fbf-3320116728b4" providerId="ADAL" clId="{C6218653-7419-4531-9C21-4A033B6F355B}" dt="2021-11-16T12:05:56.629" v="721" actId="478"/>
          <ac:picMkLst>
            <pc:docMk/>
            <pc:sldMk cId="995285931" sldId="261"/>
            <ac:picMk id="2052" creationId="{F16CA10A-DBA8-48F2-BB7B-81AA5E720B48}"/>
          </ac:picMkLst>
        </pc:picChg>
        <pc:picChg chg="add mod">
          <ac:chgData name="MANUEL JAVIER CEJUDO PRADO" userId="6f67fd9d-5942-4823-8fbf-3320116728b4" providerId="ADAL" clId="{C6218653-7419-4531-9C21-4A033B6F355B}" dt="2021-11-16T12:10:10.869" v="732" actId="1076"/>
          <ac:picMkLst>
            <pc:docMk/>
            <pc:sldMk cId="995285931" sldId="261"/>
            <ac:picMk id="3074" creationId="{A832F7BE-952A-48FB-B82B-43C9EE1A434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2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2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2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2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2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2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2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2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2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 name="Google Shape;5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5" name="Google Shape;65;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457200" algn="l" rtl="0">
              <a:lnSpc>
                <a:spcPct val="117999"/>
              </a:lnSpc>
              <a:spcBef>
                <a:spcPts val="0"/>
              </a:spcBef>
              <a:spcAft>
                <a:spcPts val="0"/>
              </a:spcAft>
              <a:buNone/>
            </a:pPr>
            <a:r>
              <a:rPr lang="es-ES" sz="2200">
                <a:latin typeface="Calibri"/>
                <a:ea typeface="Calibri"/>
                <a:cs typeface="Calibri"/>
                <a:sym typeface="Calibri"/>
              </a:rPr>
              <a:t>Sí, somos más de 7 mil millones de personas en el planeta y entre estos 225 millones, el 3.2% vive fuera de nuestros países de origen. ¡Afectando no solo a los que viajan, sino también a las comunidades de acogida y a las que quedan atrás! Remesas monetarias o culturales. </a:t>
            </a: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r>
              <a:rPr lang="es-ES" sz="2200">
                <a:latin typeface="Calibri"/>
                <a:ea typeface="Calibri"/>
                <a:cs typeface="Calibri"/>
                <a:sym typeface="Calibri"/>
              </a:rPr>
              <a:t>Amor y trabajo</a:t>
            </a:r>
            <a:endParaRPr/>
          </a:p>
          <a:p>
            <a:pPr marL="0" lvl="0" indent="457200" algn="l" rtl="0">
              <a:lnSpc>
                <a:spcPct val="117999"/>
              </a:lnSpc>
              <a:spcBef>
                <a:spcPts val="0"/>
              </a:spcBef>
              <a:spcAft>
                <a:spcPts val="0"/>
              </a:spcAft>
              <a:buNone/>
            </a:pPr>
            <a:r>
              <a:rPr lang="es-ES" sz="2200">
                <a:latin typeface="Calibri"/>
                <a:ea typeface="Calibri"/>
                <a:cs typeface="Calibri"/>
                <a:sym typeface="Calibri"/>
              </a:rPr>
              <a:t>Mayores flujos internos</a:t>
            </a:r>
            <a:endParaRPr/>
          </a:p>
          <a:p>
            <a:pPr marL="0" lvl="0" indent="457200" algn="l" rtl="0">
              <a:lnSpc>
                <a:spcPct val="117999"/>
              </a:lnSpc>
              <a:spcBef>
                <a:spcPts val="0"/>
              </a:spcBef>
              <a:spcAft>
                <a:spcPts val="0"/>
              </a:spcAft>
              <a:buNone/>
            </a:pPr>
            <a:r>
              <a:rPr lang="es-ES" sz="2200">
                <a:latin typeface="Calibri"/>
                <a:ea typeface="Calibri"/>
                <a:cs typeface="Calibri"/>
                <a:sym typeface="Calibri"/>
              </a:rPr>
              <a:t>Dinamismo cultural </a:t>
            </a: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r>
              <a:rPr lang="es-ES" sz="2200">
                <a:latin typeface="Calibri"/>
                <a:ea typeface="Calibri"/>
                <a:cs typeface="Calibri"/>
                <a:sym typeface="Calibri"/>
              </a:rPr>
              <a:t>Rita Susmuth, la fuerza de nuestras democracias depende de cómo gestionamos las diferencias: la democracia es lo que hacemos y construimos golpe por golpe de nuestras interacciones sociales. Preparar a nuestros jóvenes para un mundo de diferencia exige que los ayudemos a comprender que, a medida que me hago amigo de mi nuevo vecino, Saul, nos encontramos como seres humanos y existimos en el contexto más amplio de los movimientos migratorios masivos.</a:t>
            </a: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r>
              <a:rPr lang="es-ES" sz="2200">
                <a:latin typeface="Calibri"/>
                <a:ea typeface="Calibri"/>
                <a:cs typeface="Calibri"/>
                <a:sym typeface="Calibri"/>
              </a:rPr>
              <a:t>No podemos controlar nuestra educación cívica en la puerta. No podemos encerrar a aquellos que son diferentes de las normas de civismo.232 million migrants “pulled &amp; pushed” by economic opportunity, global inequality, political instability, climate change, war.</a:t>
            </a: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r>
              <a:rPr lang="es-ES" sz="2200">
                <a:latin typeface="Calibri"/>
                <a:ea typeface="Calibri"/>
                <a:cs typeface="Calibri"/>
                <a:sym typeface="Calibri"/>
              </a:rPr>
              <a:t>Yes we are </a:t>
            </a:r>
            <a:r>
              <a:rPr lang="es-ES" b="1">
                <a:latin typeface="Helvetica Neue"/>
                <a:ea typeface="Helvetica Neue"/>
                <a:cs typeface="Helvetica Neue"/>
                <a:sym typeface="Helvetica Neue"/>
              </a:rPr>
              <a:t>above 7 billion people </a:t>
            </a:r>
            <a:r>
              <a:rPr lang="es-ES" sz="2200">
                <a:latin typeface="Calibri"/>
                <a:ea typeface="Calibri"/>
                <a:cs typeface="Calibri"/>
                <a:sym typeface="Calibri"/>
              </a:rPr>
              <a:t>on the planet and among these </a:t>
            </a:r>
            <a:r>
              <a:rPr lang="es-ES" b="1">
                <a:latin typeface="Helvetica Neue"/>
                <a:ea typeface="Helvetica Neue"/>
                <a:cs typeface="Helvetica Neue"/>
                <a:sym typeface="Helvetica Neue"/>
              </a:rPr>
              <a:t>323 million 3.2% </a:t>
            </a:r>
            <a:r>
              <a:rPr lang="es-ES" sz="2200">
                <a:latin typeface="Calibri"/>
                <a:ea typeface="Calibri"/>
                <a:cs typeface="Calibri"/>
                <a:sym typeface="Calibri"/>
              </a:rPr>
              <a:t>are living outside of our countries of origins. Affecting not only those who travel but also hosting communities and the communities left behind! Monetary or cultural remittances. </a:t>
            </a: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r>
              <a:rPr lang="es-ES" b="1">
                <a:latin typeface="Helvetica Neue"/>
                <a:ea typeface="Helvetica Neue"/>
                <a:cs typeface="Helvetica Neue"/>
                <a:sym typeface="Helvetica Neue"/>
              </a:rPr>
              <a:t>Push pull forces lead people to migrate: 51 Million forced displacement </a:t>
            </a: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r>
              <a:rPr lang="es-ES" sz="2200">
                <a:latin typeface="Calibri"/>
                <a:ea typeface="Calibri"/>
                <a:cs typeface="Calibri"/>
                <a:sym typeface="Calibri"/>
              </a:rPr>
              <a:t>Rita Susmuth, </a:t>
            </a:r>
            <a:r>
              <a:rPr lang="es-ES" b="1">
                <a:latin typeface="Helvetica Neue"/>
                <a:ea typeface="Helvetica Neue"/>
                <a:cs typeface="Helvetica Neue"/>
                <a:sym typeface="Helvetica Neue"/>
              </a:rPr>
              <a:t>the strength of our democracies </a:t>
            </a:r>
            <a:r>
              <a:rPr lang="es-ES" sz="2200">
                <a:latin typeface="Calibri"/>
                <a:ea typeface="Calibri"/>
                <a:cs typeface="Calibri"/>
                <a:sym typeface="Calibri"/>
              </a:rPr>
              <a:t>depends on how we manage difference- Democracy is what we do and construct in the  blow by blow  of our social interactions. Preparing our youth for a world of difference demands that we help them understand that as I befriend my new neighbor Saul, we meet as human beings and exist in the broader context of mass migratory movements. </a:t>
            </a: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r>
              <a:rPr lang="es-ES" sz="2200">
                <a:latin typeface="Calibri"/>
                <a:ea typeface="Calibri"/>
                <a:cs typeface="Calibri"/>
                <a:sym typeface="Calibri"/>
              </a:rPr>
              <a:t>We cannot check our civics at the door. We can not bracket those who are different away from the norms civility. </a:t>
            </a: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r>
              <a:rPr lang="es-ES" sz="2200">
                <a:latin typeface="Calibri"/>
                <a:ea typeface="Calibri"/>
                <a:cs typeface="Calibri"/>
                <a:sym typeface="Calibri"/>
              </a:rPr>
              <a:t>Sí, somos más de 7 mil millones de personas en el planeta y entre estos 323 millones, el 3.2% vive fuera de nuestros países de origen. ¡Afectando no solo a los que viajan, sino también a las comunidades de acogida y a las que quedan atrás! Remesas monetarias o culturales.</a:t>
            </a: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r>
              <a:rPr lang="es-ES" sz="2200">
                <a:latin typeface="Calibri"/>
                <a:ea typeface="Calibri"/>
                <a:cs typeface="Calibri"/>
                <a:sym typeface="Calibri"/>
              </a:rPr>
              <a:t>Las fuerzas de empuje empujan a las personas a migrar: 51 millones de desplazamientos forzados</a:t>
            </a: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r>
              <a:rPr lang="es-ES" sz="2200">
                <a:latin typeface="Calibri"/>
                <a:ea typeface="Calibri"/>
                <a:cs typeface="Calibri"/>
                <a:sym typeface="Calibri"/>
              </a:rPr>
              <a:t>Rita Susmuth, la fuerza de nuestras democracias depende de cómo gestionamos las diferencias: la democracia es lo que hacemos y construimos golpe por golpe de nuestras interacciones sociales. Preparar a nuestros jóvenes para un mundo de diferencia exige que los ayudemos a comprender que, a medida que me hago amigo de mi nuevo vecino, Saul, nos encontramos como seres humanos y existimos en el contexto más amplio de los movimientos migratorios masivos.</a:t>
            </a: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r>
              <a:rPr lang="es-ES" sz="2200">
                <a:latin typeface="Calibri"/>
                <a:ea typeface="Calibri"/>
                <a:cs typeface="Calibri"/>
                <a:sym typeface="Calibri"/>
              </a:rPr>
              <a:t>No podemos controlar nuestra educación cívica en la puerta. No podemos encerrar a aquellos que son diferentes de las normas de civismo.232 million migrants “pulled &amp; pushed” by economic opportunity, global inequality, political instability, climate change, war.</a:t>
            </a: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r>
              <a:rPr lang="es-ES" sz="2200">
                <a:latin typeface="Calibri"/>
                <a:ea typeface="Calibri"/>
                <a:cs typeface="Calibri"/>
                <a:sym typeface="Calibri"/>
              </a:rPr>
              <a:t>Yes we are </a:t>
            </a:r>
            <a:r>
              <a:rPr lang="es-ES" b="1">
                <a:latin typeface="Helvetica Neue"/>
                <a:ea typeface="Helvetica Neue"/>
                <a:cs typeface="Helvetica Neue"/>
                <a:sym typeface="Helvetica Neue"/>
              </a:rPr>
              <a:t>above 7 billion people </a:t>
            </a:r>
            <a:r>
              <a:rPr lang="es-ES" sz="2200">
                <a:latin typeface="Calibri"/>
                <a:ea typeface="Calibri"/>
                <a:cs typeface="Calibri"/>
                <a:sym typeface="Calibri"/>
              </a:rPr>
              <a:t>on the planet and among these </a:t>
            </a:r>
            <a:r>
              <a:rPr lang="es-ES" b="1">
                <a:latin typeface="Helvetica Neue"/>
                <a:ea typeface="Helvetica Neue"/>
                <a:cs typeface="Helvetica Neue"/>
                <a:sym typeface="Helvetica Neue"/>
              </a:rPr>
              <a:t>323 million 3.2% </a:t>
            </a:r>
            <a:r>
              <a:rPr lang="es-ES" sz="2200">
                <a:latin typeface="Calibri"/>
                <a:ea typeface="Calibri"/>
                <a:cs typeface="Calibri"/>
                <a:sym typeface="Calibri"/>
              </a:rPr>
              <a:t>are living outside of our countries of origins. Affecting not only those who travel but also hosting communities and the communities left behind! Monetary or cultural remittances. </a:t>
            </a: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r>
              <a:rPr lang="es-ES" b="1">
                <a:latin typeface="Helvetica Neue"/>
                <a:ea typeface="Helvetica Neue"/>
                <a:cs typeface="Helvetica Neue"/>
                <a:sym typeface="Helvetica Neue"/>
              </a:rPr>
              <a:t>Push pull forces lead people to migrate: 51 Million forced displacement </a:t>
            </a: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r>
              <a:rPr lang="es-ES" sz="2200">
                <a:latin typeface="Calibri"/>
                <a:ea typeface="Calibri"/>
                <a:cs typeface="Calibri"/>
                <a:sym typeface="Calibri"/>
              </a:rPr>
              <a:t>Rita Susmuth, </a:t>
            </a:r>
            <a:r>
              <a:rPr lang="es-ES" b="1">
                <a:latin typeface="Helvetica Neue"/>
                <a:ea typeface="Helvetica Neue"/>
                <a:cs typeface="Helvetica Neue"/>
                <a:sym typeface="Helvetica Neue"/>
              </a:rPr>
              <a:t>the strength of our democracies </a:t>
            </a:r>
            <a:r>
              <a:rPr lang="es-ES" sz="2200">
                <a:latin typeface="Calibri"/>
                <a:ea typeface="Calibri"/>
                <a:cs typeface="Calibri"/>
                <a:sym typeface="Calibri"/>
              </a:rPr>
              <a:t>depends on how we manage difference- Democracy is what we do and construct in the  blow by blow  of our social interactions. Preparing our youth for a world of difference demands that we help them understand that as I befriend my new neighbor Saul, we meet as human beings and exist in the broader context of mass migratory movements. </a:t>
            </a:r>
            <a:endParaRPr/>
          </a:p>
          <a:p>
            <a:pPr marL="0" lvl="0" indent="457200" algn="l" rtl="0">
              <a:lnSpc>
                <a:spcPct val="117999"/>
              </a:lnSpc>
              <a:spcBef>
                <a:spcPts val="0"/>
              </a:spcBef>
              <a:spcAft>
                <a:spcPts val="0"/>
              </a:spcAft>
              <a:buNone/>
            </a:pPr>
            <a:endParaRPr/>
          </a:p>
          <a:p>
            <a:pPr marL="0" lvl="0" indent="457200" algn="l" rtl="0">
              <a:lnSpc>
                <a:spcPct val="117999"/>
              </a:lnSpc>
              <a:spcBef>
                <a:spcPts val="0"/>
              </a:spcBef>
              <a:spcAft>
                <a:spcPts val="0"/>
              </a:spcAft>
              <a:buNone/>
            </a:pPr>
            <a:r>
              <a:rPr lang="es-ES" sz="2200">
                <a:latin typeface="Calibri"/>
                <a:ea typeface="Calibri"/>
                <a:cs typeface="Calibri"/>
                <a:sym typeface="Calibri"/>
              </a:rPr>
              <a:t>We cannot check our civics at the door. We can not bracket those who are different away from the norms civility. </a:t>
            </a:r>
            <a:endParaRPr/>
          </a:p>
          <a:p>
            <a:pPr marL="0" lvl="0" indent="457200" algn="l" rtl="0">
              <a:lnSpc>
                <a:spcPct val="117999"/>
              </a:lnSpc>
              <a:spcBef>
                <a:spcPts val="0"/>
              </a:spcBef>
              <a:spcAft>
                <a:spcPts val="0"/>
              </a:spcAft>
              <a:buNone/>
            </a:pPr>
            <a:endParaRPr/>
          </a:p>
          <a:p>
            <a:pPr marL="0" lvl="0" indent="0" algn="l" rtl="0">
              <a:lnSpc>
                <a:spcPct val="117999"/>
              </a:lnSpc>
              <a:spcBef>
                <a:spcPts val="0"/>
              </a:spcBef>
              <a:spcAft>
                <a:spcPts val="0"/>
              </a:spcAft>
              <a:buNone/>
            </a:pPr>
            <a:r>
              <a:rPr lang="es-ES">
                <a:latin typeface="Helvetica Neue"/>
                <a:ea typeface="Helvetica Neue"/>
                <a:cs typeface="Helvetica Neue"/>
                <a:sym typeface="Helvetica Neue"/>
              </a:rPr>
              <a:t>232 millones de migrantes "empujados" por la oportunidad económica, la desigualdad global, la inestabilidad política, el cambio climático, la guerra.</a:t>
            </a:r>
            <a:endParaRPr/>
          </a:p>
          <a:p>
            <a:pPr marL="0" lvl="0" indent="0" algn="l" rtl="0">
              <a:lnSpc>
                <a:spcPct val="117999"/>
              </a:lnSpc>
              <a:spcBef>
                <a:spcPts val="0"/>
              </a:spcBef>
              <a:spcAft>
                <a:spcPts val="0"/>
              </a:spcAft>
              <a:buNone/>
            </a:pPr>
            <a:endParaRPr/>
          </a:p>
          <a:p>
            <a:pPr marL="0" lvl="0" indent="0" algn="l" rtl="0">
              <a:lnSpc>
                <a:spcPct val="117999"/>
              </a:lnSpc>
              <a:spcBef>
                <a:spcPts val="0"/>
              </a:spcBef>
              <a:spcAft>
                <a:spcPts val="0"/>
              </a:spcAft>
              <a:buNone/>
            </a:pPr>
            <a:endParaRPr/>
          </a:p>
          <a:p>
            <a:pPr marL="0" lvl="0" indent="0" algn="l" rtl="0">
              <a:lnSpc>
                <a:spcPct val="117999"/>
              </a:lnSpc>
              <a:spcBef>
                <a:spcPts val="0"/>
              </a:spcBef>
              <a:spcAft>
                <a:spcPts val="0"/>
              </a:spcAft>
              <a:buNone/>
            </a:pPr>
            <a:r>
              <a:rPr lang="es-ES">
                <a:latin typeface="Helvetica Neue"/>
                <a:ea typeface="Helvetica Neue"/>
                <a:cs typeface="Helvetica Neue"/>
                <a:sym typeface="Helvetica Neue"/>
              </a:rPr>
              <a:t>Sí, somos más de 7 mil millones de personas en el planeta y entre estos 323 millones, el 3.2% vive fuera de nuestros países de origen. ¡Afectando no solo a los que viajan, sino también a las comunidades de acogida y a las que quedan atrás! Remesas monetarias o culturales.</a:t>
            </a:r>
            <a:endParaRPr/>
          </a:p>
          <a:p>
            <a:pPr marL="0" lvl="0" indent="0" algn="l" rtl="0">
              <a:lnSpc>
                <a:spcPct val="117999"/>
              </a:lnSpc>
              <a:spcBef>
                <a:spcPts val="0"/>
              </a:spcBef>
              <a:spcAft>
                <a:spcPts val="0"/>
              </a:spcAft>
              <a:buNone/>
            </a:pPr>
            <a:endParaRPr/>
          </a:p>
          <a:p>
            <a:pPr marL="0" lvl="0" indent="0" algn="l" rtl="0">
              <a:lnSpc>
                <a:spcPct val="117999"/>
              </a:lnSpc>
              <a:spcBef>
                <a:spcPts val="0"/>
              </a:spcBef>
              <a:spcAft>
                <a:spcPts val="0"/>
              </a:spcAft>
              <a:buNone/>
            </a:pPr>
            <a:r>
              <a:rPr lang="es-ES">
                <a:latin typeface="Helvetica Neue"/>
                <a:ea typeface="Helvetica Neue"/>
                <a:cs typeface="Helvetica Neue"/>
                <a:sym typeface="Helvetica Neue"/>
              </a:rPr>
              <a:t>Las fuerzas de empuje empujan a las personas a migrar: 51 millones de desplazamientos forzados</a:t>
            </a:r>
            <a:endParaRPr/>
          </a:p>
          <a:p>
            <a:pPr marL="0" lvl="0" indent="0" algn="l" rtl="0">
              <a:lnSpc>
                <a:spcPct val="117999"/>
              </a:lnSpc>
              <a:spcBef>
                <a:spcPts val="0"/>
              </a:spcBef>
              <a:spcAft>
                <a:spcPts val="0"/>
              </a:spcAft>
              <a:buNone/>
            </a:pPr>
            <a:endParaRPr/>
          </a:p>
          <a:p>
            <a:pPr marL="0" lvl="0" indent="0" algn="l" rtl="0">
              <a:lnSpc>
                <a:spcPct val="117999"/>
              </a:lnSpc>
              <a:spcBef>
                <a:spcPts val="0"/>
              </a:spcBef>
              <a:spcAft>
                <a:spcPts val="0"/>
              </a:spcAft>
              <a:buNone/>
            </a:pPr>
            <a:r>
              <a:rPr lang="es-ES">
                <a:latin typeface="Helvetica Neue"/>
                <a:ea typeface="Helvetica Neue"/>
                <a:cs typeface="Helvetica Neue"/>
                <a:sym typeface="Helvetica Neue"/>
              </a:rPr>
              <a:t>Rita Susmuth, la fuerza de nuestras democracias depende de cómo gestionamos las diferencias: la democracia es lo que hacemos y construimos golpe por golpe de nuestras interacciones sociales. Preparar a nuestros jóvenes para un mundo de diferencia exige que los ayudemos a comprender que, a medida que me hago amigo de mi nuevo vecino, Saul, nos encontramos como seres humanos y existimos en el contexto más amplio de los movimientos migratorios masivos.</a:t>
            </a:r>
            <a:endParaRPr/>
          </a:p>
          <a:p>
            <a:pPr marL="0" lvl="0" indent="0" algn="l" rtl="0">
              <a:lnSpc>
                <a:spcPct val="117999"/>
              </a:lnSpc>
              <a:spcBef>
                <a:spcPts val="0"/>
              </a:spcBef>
              <a:spcAft>
                <a:spcPts val="0"/>
              </a:spcAft>
              <a:buNone/>
            </a:pPr>
            <a:endParaRPr/>
          </a:p>
          <a:p>
            <a:pPr marL="0" lvl="0" indent="0" algn="l" rtl="0">
              <a:lnSpc>
                <a:spcPct val="117999"/>
              </a:lnSpc>
              <a:spcBef>
                <a:spcPts val="0"/>
              </a:spcBef>
              <a:spcAft>
                <a:spcPts val="0"/>
              </a:spcAft>
              <a:buNone/>
            </a:pPr>
            <a:r>
              <a:rPr lang="es-ES">
                <a:latin typeface="Helvetica Neue"/>
                <a:ea typeface="Helvetica Neue"/>
                <a:cs typeface="Helvetica Neue"/>
                <a:sym typeface="Helvetica Neue"/>
              </a:rPr>
              <a:t>No podemos controlar nuestra educación cívica en la puerta. No podemos encerrar a aquellos que son diferentes de las normas de civismo.The largest international corridors of human migration today are in Asia, Europe, the Americas, and Africa. The largest chains of internal migration occur in Asia: China had an estimated 245 million internal migrants in 2013 and in India an estimated 326 million people – more than a quarter of the country’s population – were internal migrants between 2007–2008.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 name="Google Shape;7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 name="Google Shape;7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9337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tx">
  <p:cSld name="TITLE_AND_BODY">
    <p:spTree>
      <p:nvGrpSpPr>
        <p:cNvPr id="1" name="Shape 11"/>
        <p:cNvGrpSpPr/>
        <p:nvPr/>
      </p:nvGrpSpPr>
      <p:grpSpPr>
        <a:xfrm>
          <a:off x="0" y="0"/>
          <a:ext cx="0" cy="0"/>
          <a:chOff x="0" y="0"/>
          <a:chExt cx="0" cy="0"/>
        </a:xfrm>
      </p:grpSpPr>
      <p:sp>
        <p:nvSpPr>
          <p:cNvPr id="12" name="Google Shape;12;p7"/>
          <p:cNvSpPr txBox="1">
            <a:spLocks noGrp="1"/>
          </p:cNvSpPr>
          <p:nvPr>
            <p:ph type="title"/>
          </p:nvPr>
        </p:nvSpPr>
        <p:spPr>
          <a:xfrm>
            <a:off x="4305299" y="2262187"/>
            <a:ext cx="15773402" cy="1988345"/>
          </a:xfrm>
          <a:prstGeom prst="rect">
            <a:avLst/>
          </a:prstGeom>
          <a:noFill/>
          <a:ln>
            <a:noFill/>
          </a:ln>
        </p:spPr>
        <p:txBody>
          <a:bodyPr spcFirstLastPara="1" wrap="square" lIns="68575" tIns="68575" rIns="68575" bIns="68575"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3" name="Google Shape;13;p7"/>
          <p:cNvSpPr txBox="1">
            <a:spLocks noGrp="1"/>
          </p:cNvSpPr>
          <p:nvPr>
            <p:ph type="body" idx="1"/>
          </p:nvPr>
        </p:nvSpPr>
        <p:spPr>
          <a:xfrm>
            <a:off x="4305299" y="4452937"/>
            <a:ext cx="15773402" cy="6527008"/>
          </a:xfrm>
          <a:prstGeom prst="rect">
            <a:avLst/>
          </a:prstGeom>
          <a:noFill/>
          <a:ln>
            <a:noFill/>
          </a:ln>
        </p:spPr>
        <p:txBody>
          <a:bodyPr spcFirstLastPara="1" wrap="square" lIns="68575" tIns="68575" rIns="68575" bIns="68575" anchor="t" anchorCtr="0">
            <a:normAutofit/>
          </a:bodyPr>
          <a:lstStyle>
            <a:lvl1pPr marL="457200" lvl="0" indent="-342900" algn="l">
              <a:lnSpc>
                <a:spcPct val="90000"/>
              </a:lnSpc>
              <a:spcBef>
                <a:spcPts val="2000"/>
              </a:spcBef>
              <a:spcAft>
                <a:spcPts val="0"/>
              </a:spcAft>
              <a:buClr>
                <a:srgbClr val="000000"/>
              </a:buClr>
              <a:buSzPts val="1800"/>
              <a:buChar char="•"/>
              <a:defRPr/>
            </a:lvl1pPr>
            <a:lvl2pPr marL="914400" lvl="1" indent="-342900" algn="l">
              <a:lnSpc>
                <a:spcPct val="90000"/>
              </a:lnSpc>
              <a:spcBef>
                <a:spcPts val="2000"/>
              </a:spcBef>
              <a:spcAft>
                <a:spcPts val="0"/>
              </a:spcAft>
              <a:buClr>
                <a:srgbClr val="000000"/>
              </a:buClr>
              <a:buSzPts val="1800"/>
              <a:buChar char="•"/>
              <a:defRPr/>
            </a:lvl2pPr>
            <a:lvl3pPr marL="1371600" lvl="2" indent="-342900" algn="l">
              <a:lnSpc>
                <a:spcPct val="90000"/>
              </a:lnSpc>
              <a:spcBef>
                <a:spcPts val="2000"/>
              </a:spcBef>
              <a:spcAft>
                <a:spcPts val="0"/>
              </a:spcAft>
              <a:buClr>
                <a:srgbClr val="000000"/>
              </a:buClr>
              <a:buSzPts val="1800"/>
              <a:buChar char="•"/>
              <a:defRPr/>
            </a:lvl3pPr>
            <a:lvl4pPr marL="1828800" lvl="3" indent="-342900" algn="l">
              <a:lnSpc>
                <a:spcPct val="90000"/>
              </a:lnSpc>
              <a:spcBef>
                <a:spcPts val="2000"/>
              </a:spcBef>
              <a:spcAft>
                <a:spcPts val="0"/>
              </a:spcAft>
              <a:buClr>
                <a:srgbClr val="000000"/>
              </a:buClr>
              <a:buSzPts val="1800"/>
              <a:buChar char="•"/>
              <a:defRPr/>
            </a:lvl4pPr>
            <a:lvl5pPr marL="2286000" lvl="4" indent="-342900" algn="l">
              <a:lnSpc>
                <a:spcPct val="90000"/>
              </a:lnSpc>
              <a:spcBef>
                <a:spcPts val="2000"/>
              </a:spcBef>
              <a:spcAft>
                <a:spcPts val="0"/>
              </a:spcAft>
              <a:buClr>
                <a:srgbClr val="000000"/>
              </a:buClr>
              <a:buSzPts val="1800"/>
              <a:buChar char="•"/>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14" name="Google Shape;14;p7"/>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vertical y texto">
  <p:cSld name="Título vertical y texto">
    <p:spTree>
      <p:nvGrpSpPr>
        <p:cNvPr id="1" name="Shape 47"/>
        <p:cNvGrpSpPr/>
        <p:nvPr/>
      </p:nvGrpSpPr>
      <p:grpSpPr>
        <a:xfrm>
          <a:off x="0" y="0"/>
          <a:ext cx="0" cy="0"/>
          <a:chOff x="0" y="0"/>
          <a:chExt cx="0" cy="0"/>
        </a:xfrm>
      </p:grpSpPr>
      <p:sp>
        <p:nvSpPr>
          <p:cNvPr id="48" name="Google Shape;48;p16"/>
          <p:cNvSpPr txBox="1">
            <a:spLocks noGrp="1"/>
          </p:cNvSpPr>
          <p:nvPr>
            <p:ph type="title"/>
          </p:nvPr>
        </p:nvSpPr>
        <p:spPr>
          <a:xfrm>
            <a:off x="16135350" y="2262187"/>
            <a:ext cx="3943351" cy="8717758"/>
          </a:xfrm>
          <a:prstGeom prst="rect">
            <a:avLst/>
          </a:prstGeom>
          <a:noFill/>
          <a:ln>
            <a:noFill/>
          </a:ln>
        </p:spPr>
        <p:txBody>
          <a:bodyPr spcFirstLastPara="1" wrap="square" lIns="68575" tIns="68575" rIns="68575" bIns="68575"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9" name="Google Shape;49;p16"/>
          <p:cNvSpPr txBox="1">
            <a:spLocks noGrp="1"/>
          </p:cNvSpPr>
          <p:nvPr>
            <p:ph type="body" idx="1"/>
          </p:nvPr>
        </p:nvSpPr>
        <p:spPr>
          <a:xfrm>
            <a:off x="4305299" y="2262187"/>
            <a:ext cx="11601452" cy="8717758"/>
          </a:xfrm>
          <a:prstGeom prst="rect">
            <a:avLst/>
          </a:prstGeom>
          <a:noFill/>
          <a:ln>
            <a:noFill/>
          </a:ln>
        </p:spPr>
        <p:txBody>
          <a:bodyPr spcFirstLastPara="1" wrap="square" lIns="68575" tIns="68575" rIns="68575" bIns="68575" anchor="t" anchorCtr="0">
            <a:normAutofit/>
          </a:bodyPr>
          <a:lstStyle>
            <a:lvl1pPr marL="457200" lvl="0" indent="-342900" algn="l">
              <a:lnSpc>
                <a:spcPct val="90000"/>
              </a:lnSpc>
              <a:spcBef>
                <a:spcPts val="2000"/>
              </a:spcBef>
              <a:spcAft>
                <a:spcPts val="0"/>
              </a:spcAft>
              <a:buClr>
                <a:srgbClr val="000000"/>
              </a:buClr>
              <a:buSzPts val="1800"/>
              <a:buChar char="•"/>
              <a:defRPr/>
            </a:lvl1pPr>
            <a:lvl2pPr marL="914400" lvl="1" indent="-342900" algn="l">
              <a:lnSpc>
                <a:spcPct val="90000"/>
              </a:lnSpc>
              <a:spcBef>
                <a:spcPts val="2000"/>
              </a:spcBef>
              <a:spcAft>
                <a:spcPts val="0"/>
              </a:spcAft>
              <a:buClr>
                <a:srgbClr val="000000"/>
              </a:buClr>
              <a:buSzPts val="1800"/>
              <a:buChar char="•"/>
              <a:defRPr/>
            </a:lvl2pPr>
            <a:lvl3pPr marL="1371600" lvl="2" indent="-342900" algn="l">
              <a:lnSpc>
                <a:spcPct val="90000"/>
              </a:lnSpc>
              <a:spcBef>
                <a:spcPts val="2000"/>
              </a:spcBef>
              <a:spcAft>
                <a:spcPts val="0"/>
              </a:spcAft>
              <a:buClr>
                <a:srgbClr val="000000"/>
              </a:buClr>
              <a:buSzPts val="1800"/>
              <a:buChar char="•"/>
              <a:defRPr/>
            </a:lvl3pPr>
            <a:lvl4pPr marL="1828800" lvl="3" indent="-342900" algn="l">
              <a:lnSpc>
                <a:spcPct val="90000"/>
              </a:lnSpc>
              <a:spcBef>
                <a:spcPts val="2000"/>
              </a:spcBef>
              <a:spcAft>
                <a:spcPts val="0"/>
              </a:spcAft>
              <a:buClr>
                <a:srgbClr val="000000"/>
              </a:buClr>
              <a:buSzPts val="1800"/>
              <a:buChar char="•"/>
              <a:defRPr/>
            </a:lvl4pPr>
            <a:lvl5pPr marL="2286000" lvl="4" indent="-342900" algn="l">
              <a:lnSpc>
                <a:spcPct val="90000"/>
              </a:lnSpc>
              <a:spcBef>
                <a:spcPts val="2000"/>
              </a:spcBef>
              <a:spcAft>
                <a:spcPts val="0"/>
              </a:spcAft>
              <a:buClr>
                <a:srgbClr val="000000"/>
              </a:buClr>
              <a:buSzPts val="1800"/>
              <a:buChar char="•"/>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50" name="Google Shape;50;p16"/>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51"/>
        <p:cNvGrpSpPr/>
        <p:nvPr/>
      </p:nvGrpSpPr>
      <p:grpSpPr>
        <a:xfrm>
          <a:off x="0" y="0"/>
          <a:ext cx="0" cy="0"/>
          <a:chOff x="0" y="0"/>
          <a:chExt cx="0" cy="0"/>
        </a:xfrm>
      </p:grpSpPr>
      <p:pic>
        <p:nvPicPr>
          <p:cNvPr id="52" name="Google Shape;52;p17" descr="Imagen 9"/>
          <p:cNvPicPr preferRelativeResize="0"/>
          <p:nvPr/>
        </p:nvPicPr>
        <p:blipFill rotWithShape="1">
          <a:blip r:embed="rId2">
            <a:alphaModFix/>
          </a:blip>
          <a:srcRect/>
          <a:stretch/>
        </p:blipFill>
        <p:spPr>
          <a:xfrm>
            <a:off x="3929251" y="2038349"/>
            <a:ext cx="3200401" cy="1143001"/>
          </a:xfrm>
          <a:prstGeom prst="rect">
            <a:avLst/>
          </a:prstGeom>
          <a:noFill/>
          <a:ln>
            <a:noFill/>
          </a:ln>
        </p:spPr>
      </p:pic>
      <p:pic>
        <p:nvPicPr>
          <p:cNvPr id="53" name="Google Shape;53;p17" descr="Imagen 6"/>
          <p:cNvPicPr preferRelativeResize="0"/>
          <p:nvPr/>
        </p:nvPicPr>
        <p:blipFill rotWithShape="1">
          <a:blip r:embed="rId3">
            <a:alphaModFix/>
          </a:blip>
          <a:srcRect/>
          <a:stretch/>
        </p:blipFill>
        <p:spPr>
          <a:xfrm>
            <a:off x="16701778" y="10920283"/>
            <a:ext cx="4462773" cy="964536"/>
          </a:xfrm>
          <a:prstGeom prst="rect">
            <a:avLst/>
          </a:prstGeom>
          <a:noFill/>
          <a:ln>
            <a:noFill/>
          </a:ln>
        </p:spPr>
      </p:pic>
      <p:sp>
        <p:nvSpPr>
          <p:cNvPr id="54" name="Google Shape;54;p17"/>
          <p:cNvSpPr txBox="1">
            <a:spLocks noGrp="1"/>
          </p:cNvSpPr>
          <p:nvPr>
            <p:ph type="title"/>
          </p:nvPr>
        </p:nvSpPr>
        <p:spPr>
          <a:xfrm>
            <a:off x="4305299" y="2262187"/>
            <a:ext cx="15773402" cy="1988345"/>
          </a:xfrm>
          <a:prstGeom prst="rect">
            <a:avLst/>
          </a:prstGeom>
          <a:noFill/>
          <a:ln>
            <a:noFill/>
          </a:ln>
        </p:spPr>
        <p:txBody>
          <a:bodyPr spcFirstLastPara="1" wrap="square" lIns="68575" tIns="68575" rIns="68575" bIns="68575"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55" name="Google Shape;55;p17"/>
          <p:cNvSpPr txBox="1">
            <a:spLocks noGrp="1"/>
          </p:cNvSpPr>
          <p:nvPr>
            <p:ph type="body" idx="1"/>
          </p:nvPr>
        </p:nvSpPr>
        <p:spPr>
          <a:xfrm>
            <a:off x="4305299" y="4452937"/>
            <a:ext cx="15773402" cy="6527008"/>
          </a:xfrm>
          <a:prstGeom prst="rect">
            <a:avLst/>
          </a:prstGeom>
          <a:noFill/>
          <a:ln>
            <a:noFill/>
          </a:ln>
        </p:spPr>
        <p:txBody>
          <a:bodyPr spcFirstLastPara="1" wrap="square" lIns="68575" tIns="68575" rIns="68575" bIns="68575" anchor="t" anchorCtr="0">
            <a:normAutofit/>
          </a:bodyPr>
          <a:lstStyle>
            <a:lvl1pPr marL="457200" lvl="0" indent="-342900" algn="l">
              <a:lnSpc>
                <a:spcPct val="90000"/>
              </a:lnSpc>
              <a:spcBef>
                <a:spcPts val="2000"/>
              </a:spcBef>
              <a:spcAft>
                <a:spcPts val="0"/>
              </a:spcAft>
              <a:buClr>
                <a:srgbClr val="000000"/>
              </a:buClr>
              <a:buSzPts val="1800"/>
              <a:buChar char="•"/>
              <a:defRPr/>
            </a:lvl1pPr>
            <a:lvl2pPr marL="914400" lvl="1" indent="-342900" algn="l">
              <a:lnSpc>
                <a:spcPct val="90000"/>
              </a:lnSpc>
              <a:spcBef>
                <a:spcPts val="2000"/>
              </a:spcBef>
              <a:spcAft>
                <a:spcPts val="0"/>
              </a:spcAft>
              <a:buClr>
                <a:srgbClr val="000000"/>
              </a:buClr>
              <a:buSzPts val="1800"/>
              <a:buChar char="•"/>
              <a:defRPr/>
            </a:lvl2pPr>
            <a:lvl3pPr marL="1371600" lvl="2" indent="-342900" algn="l">
              <a:lnSpc>
                <a:spcPct val="90000"/>
              </a:lnSpc>
              <a:spcBef>
                <a:spcPts val="2000"/>
              </a:spcBef>
              <a:spcAft>
                <a:spcPts val="0"/>
              </a:spcAft>
              <a:buClr>
                <a:srgbClr val="000000"/>
              </a:buClr>
              <a:buSzPts val="1800"/>
              <a:buChar char="•"/>
              <a:defRPr/>
            </a:lvl3pPr>
            <a:lvl4pPr marL="1828800" lvl="3" indent="-342900" algn="l">
              <a:lnSpc>
                <a:spcPct val="90000"/>
              </a:lnSpc>
              <a:spcBef>
                <a:spcPts val="2000"/>
              </a:spcBef>
              <a:spcAft>
                <a:spcPts val="0"/>
              </a:spcAft>
              <a:buClr>
                <a:srgbClr val="000000"/>
              </a:buClr>
              <a:buSzPts val="1800"/>
              <a:buChar char="•"/>
              <a:defRPr/>
            </a:lvl4pPr>
            <a:lvl5pPr marL="2286000" lvl="4" indent="-342900" algn="l">
              <a:lnSpc>
                <a:spcPct val="90000"/>
              </a:lnSpc>
              <a:spcBef>
                <a:spcPts val="2000"/>
              </a:spcBef>
              <a:spcAft>
                <a:spcPts val="0"/>
              </a:spcAft>
              <a:buClr>
                <a:srgbClr val="000000"/>
              </a:buClr>
              <a:buSzPts val="1800"/>
              <a:buChar char="•"/>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56" name="Google Shape;56;p17"/>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p:cSld name="Encabezado de sección">
    <p:spTree>
      <p:nvGrpSpPr>
        <p:cNvPr id="1" name="Shape 15"/>
        <p:cNvGrpSpPr/>
        <p:nvPr/>
      </p:nvGrpSpPr>
      <p:grpSpPr>
        <a:xfrm>
          <a:off x="0" y="0"/>
          <a:ext cx="0" cy="0"/>
          <a:chOff x="0" y="0"/>
          <a:chExt cx="0" cy="0"/>
        </a:xfrm>
      </p:grpSpPr>
      <p:sp>
        <p:nvSpPr>
          <p:cNvPr id="16" name="Google Shape;16;p8"/>
          <p:cNvSpPr txBox="1">
            <a:spLocks noGrp="1"/>
          </p:cNvSpPr>
          <p:nvPr>
            <p:ph type="title"/>
          </p:nvPr>
        </p:nvSpPr>
        <p:spPr>
          <a:xfrm>
            <a:off x="4295774" y="4279106"/>
            <a:ext cx="15773402" cy="4279107"/>
          </a:xfrm>
          <a:prstGeom prst="rect">
            <a:avLst/>
          </a:prstGeom>
          <a:noFill/>
          <a:ln>
            <a:noFill/>
          </a:ln>
        </p:spPr>
        <p:txBody>
          <a:bodyPr spcFirstLastPara="1" wrap="square" lIns="68575" tIns="68575" rIns="68575" bIns="68575" anchor="b" anchorCtr="0">
            <a:normAutofit/>
          </a:bodyPr>
          <a:lstStyle>
            <a:lvl1pPr lvl="0" algn="l">
              <a:lnSpc>
                <a:spcPct val="90000"/>
              </a:lnSpc>
              <a:spcBef>
                <a:spcPts val="0"/>
              </a:spcBef>
              <a:spcAft>
                <a:spcPts val="0"/>
              </a:spcAft>
              <a:buClr>
                <a:srgbClr val="000000"/>
              </a:buClr>
              <a:buSzPts val="11800"/>
              <a:buFont typeface="Calibri"/>
              <a:buNone/>
              <a:defRPr sz="118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7" name="Google Shape;17;p8"/>
          <p:cNvSpPr txBox="1">
            <a:spLocks noGrp="1"/>
          </p:cNvSpPr>
          <p:nvPr>
            <p:ph type="body" idx="1"/>
          </p:nvPr>
        </p:nvSpPr>
        <p:spPr>
          <a:xfrm>
            <a:off x="4295774" y="8598694"/>
            <a:ext cx="15773402" cy="2250282"/>
          </a:xfrm>
          <a:prstGeom prst="rect">
            <a:avLst/>
          </a:prstGeom>
          <a:noFill/>
          <a:ln>
            <a:noFill/>
          </a:ln>
        </p:spPr>
        <p:txBody>
          <a:bodyPr spcFirstLastPara="1" wrap="square" lIns="68575" tIns="68575" rIns="68575" bIns="68575" anchor="t" anchorCtr="0">
            <a:normAutofit/>
          </a:bodyPr>
          <a:lstStyle>
            <a:lvl1pPr marL="457200" lvl="0" indent="-228600" algn="l">
              <a:lnSpc>
                <a:spcPct val="90000"/>
              </a:lnSpc>
              <a:spcBef>
                <a:spcPts val="2000"/>
              </a:spcBef>
              <a:spcAft>
                <a:spcPts val="0"/>
              </a:spcAft>
              <a:buClr>
                <a:srgbClr val="888888"/>
              </a:buClr>
              <a:buSzPts val="4600"/>
              <a:buFont typeface="Calibri"/>
              <a:buNone/>
              <a:defRPr sz="4600">
                <a:solidFill>
                  <a:srgbClr val="888888"/>
                </a:solidFill>
              </a:defRPr>
            </a:lvl1pPr>
            <a:lvl2pPr marL="914400" lvl="1" indent="-228600" algn="l">
              <a:lnSpc>
                <a:spcPct val="90000"/>
              </a:lnSpc>
              <a:spcBef>
                <a:spcPts val="2000"/>
              </a:spcBef>
              <a:spcAft>
                <a:spcPts val="0"/>
              </a:spcAft>
              <a:buClr>
                <a:srgbClr val="888888"/>
              </a:buClr>
              <a:buSzPts val="4600"/>
              <a:buFont typeface="Calibri"/>
              <a:buNone/>
              <a:defRPr sz="4600">
                <a:solidFill>
                  <a:srgbClr val="888888"/>
                </a:solidFill>
              </a:defRPr>
            </a:lvl2pPr>
            <a:lvl3pPr marL="1371600" lvl="2" indent="-228600" algn="l">
              <a:lnSpc>
                <a:spcPct val="90000"/>
              </a:lnSpc>
              <a:spcBef>
                <a:spcPts val="2000"/>
              </a:spcBef>
              <a:spcAft>
                <a:spcPts val="0"/>
              </a:spcAft>
              <a:buClr>
                <a:srgbClr val="888888"/>
              </a:buClr>
              <a:buSzPts val="4600"/>
              <a:buFont typeface="Calibri"/>
              <a:buNone/>
              <a:defRPr sz="4600">
                <a:solidFill>
                  <a:srgbClr val="888888"/>
                </a:solidFill>
              </a:defRPr>
            </a:lvl3pPr>
            <a:lvl4pPr marL="1828800" lvl="3" indent="-228600" algn="l">
              <a:lnSpc>
                <a:spcPct val="90000"/>
              </a:lnSpc>
              <a:spcBef>
                <a:spcPts val="2000"/>
              </a:spcBef>
              <a:spcAft>
                <a:spcPts val="0"/>
              </a:spcAft>
              <a:buClr>
                <a:srgbClr val="888888"/>
              </a:buClr>
              <a:buSzPts val="4600"/>
              <a:buFont typeface="Calibri"/>
              <a:buNone/>
              <a:defRPr sz="4600">
                <a:solidFill>
                  <a:srgbClr val="888888"/>
                </a:solidFill>
              </a:defRPr>
            </a:lvl4pPr>
            <a:lvl5pPr marL="2286000" lvl="4" indent="-228600" algn="l">
              <a:lnSpc>
                <a:spcPct val="90000"/>
              </a:lnSpc>
              <a:spcBef>
                <a:spcPts val="2000"/>
              </a:spcBef>
              <a:spcAft>
                <a:spcPts val="0"/>
              </a:spcAft>
              <a:buClr>
                <a:srgbClr val="888888"/>
              </a:buClr>
              <a:buSzPts val="4600"/>
              <a:buFont typeface="Calibri"/>
              <a:buNone/>
              <a:defRPr sz="4600">
                <a:solidFill>
                  <a:srgbClr val="888888"/>
                </a:solidFill>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18" name="Google Shape;18;p8"/>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19"/>
        <p:cNvGrpSpPr/>
        <p:nvPr/>
      </p:nvGrpSpPr>
      <p:grpSpPr>
        <a:xfrm>
          <a:off x="0" y="0"/>
          <a:ext cx="0" cy="0"/>
          <a:chOff x="0" y="0"/>
          <a:chExt cx="0" cy="0"/>
        </a:xfrm>
      </p:grpSpPr>
      <p:sp>
        <p:nvSpPr>
          <p:cNvPr id="20" name="Google Shape;20;p9"/>
          <p:cNvSpPr txBox="1">
            <a:spLocks noGrp="1"/>
          </p:cNvSpPr>
          <p:nvPr>
            <p:ph type="title"/>
          </p:nvPr>
        </p:nvSpPr>
        <p:spPr>
          <a:xfrm>
            <a:off x="4305299" y="2262187"/>
            <a:ext cx="15773402" cy="1988345"/>
          </a:xfrm>
          <a:prstGeom prst="rect">
            <a:avLst/>
          </a:prstGeom>
          <a:noFill/>
          <a:ln>
            <a:noFill/>
          </a:ln>
        </p:spPr>
        <p:txBody>
          <a:bodyPr spcFirstLastPara="1" wrap="square" lIns="68575" tIns="68575" rIns="68575" bIns="68575"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1" name="Google Shape;21;p9"/>
          <p:cNvSpPr txBox="1">
            <a:spLocks noGrp="1"/>
          </p:cNvSpPr>
          <p:nvPr>
            <p:ph type="body" idx="1"/>
          </p:nvPr>
        </p:nvSpPr>
        <p:spPr>
          <a:xfrm>
            <a:off x="4305299" y="4452937"/>
            <a:ext cx="7772401" cy="6527008"/>
          </a:xfrm>
          <a:prstGeom prst="rect">
            <a:avLst/>
          </a:prstGeom>
          <a:noFill/>
          <a:ln>
            <a:noFill/>
          </a:ln>
        </p:spPr>
        <p:txBody>
          <a:bodyPr spcFirstLastPara="1" wrap="square" lIns="68575" tIns="68575" rIns="68575" bIns="68575" anchor="t" anchorCtr="0">
            <a:normAutofit/>
          </a:bodyPr>
          <a:lstStyle>
            <a:lvl1pPr marL="457200" lvl="0" indent="-342900" algn="l">
              <a:lnSpc>
                <a:spcPct val="90000"/>
              </a:lnSpc>
              <a:spcBef>
                <a:spcPts val="2000"/>
              </a:spcBef>
              <a:spcAft>
                <a:spcPts val="0"/>
              </a:spcAft>
              <a:buClr>
                <a:srgbClr val="000000"/>
              </a:buClr>
              <a:buSzPts val="1800"/>
              <a:buChar char="•"/>
              <a:defRPr/>
            </a:lvl1pPr>
            <a:lvl2pPr marL="914400" lvl="1" indent="-342900" algn="l">
              <a:lnSpc>
                <a:spcPct val="90000"/>
              </a:lnSpc>
              <a:spcBef>
                <a:spcPts val="2000"/>
              </a:spcBef>
              <a:spcAft>
                <a:spcPts val="0"/>
              </a:spcAft>
              <a:buClr>
                <a:srgbClr val="000000"/>
              </a:buClr>
              <a:buSzPts val="1800"/>
              <a:buChar char="•"/>
              <a:defRPr/>
            </a:lvl2pPr>
            <a:lvl3pPr marL="1371600" lvl="2" indent="-342900" algn="l">
              <a:lnSpc>
                <a:spcPct val="90000"/>
              </a:lnSpc>
              <a:spcBef>
                <a:spcPts val="2000"/>
              </a:spcBef>
              <a:spcAft>
                <a:spcPts val="0"/>
              </a:spcAft>
              <a:buClr>
                <a:srgbClr val="000000"/>
              </a:buClr>
              <a:buSzPts val="1800"/>
              <a:buChar char="•"/>
              <a:defRPr/>
            </a:lvl3pPr>
            <a:lvl4pPr marL="1828800" lvl="3" indent="-342900" algn="l">
              <a:lnSpc>
                <a:spcPct val="90000"/>
              </a:lnSpc>
              <a:spcBef>
                <a:spcPts val="2000"/>
              </a:spcBef>
              <a:spcAft>
                <a:spcPts val="0"/>
              </a:spcAft>
              <a:buClr>
                <a:srgbClr val="000000"/>
              </a:buClr>
              <a:buSzPts val="1800"/>
              <a:buChar char="•"/>
              <a:defRPr/>
            </a:lvl4pPr>
            <a:lvl5pPr marL="2286000" lvl="4" indent="-342900" algn="l">
              <a:lnSpc>
                <a:spcPct val="90000"/>
              </a:lnSpc>
              <a:spcBef>
                <a:spcPts val="2000"/>
              </a:spcBef>
              <a:spcAft>
                <a:spcPts val="0"/>
              </a:spcAft>
              <a:buClr>
                <a:srgbClr val="000000"/>
              </a:buClr>
              <a:buSzPts val="1800"/>
              <a:buChar char="•"/>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22" name="Google Shape;22;p9"/>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ación">
  <p:cSld name="Comparación">
    <p:spTree>
      <p:nvGrpSpPr>
        <p:cNvPr id="1" name="Shape 23"/>
        <p:cNvGrpSpPr/>
        <p:nvPr/>
      </p:nvGrpSpPr>
      <p:grpSpPr>
        <a:xfrm>
          <a:off x="0" y="0"/>
          <a:ext cx="0" cy="0"/>
          <a:chOff x="0" y="0"/>
          <a:chExt cx="0" cy="0"/>
        </a:xfrm>
      </p:grpSpPr>
      <p:sp>
        <p:nvSpPr>
          <p:cNvPr id="24" name="Google Shape;24;p10"/>
          <p:cNvSpPr txBox="1">
            <a:spLocks noGrp="1"/>
          </p:cNvSpPr>
          <p:nvPr>
            <p:ph type="title"/>
          </p:nvPr>
        </p:nvSpPr>
        <p:spPr>
          <a:xfrm>
            <a:off x="4307681" y="2262187"/>
            <a:ext cx="15773402" cy="1988345"/>
          </a:xfrm>
          <a:prstGeom prst="rect">
            <a:avLst/>
          </a:prstGeom>
          <a:noFill/>
          <a:ln>
            <a:noFill/>
          </a:ln>
        </p:spPr>
        <p:txBody>
          <a:bodyPr spcFirstLastPara="1" wrap="square" lIns="68575" tIns="68575" rIns="68575" bIns="68575"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5" name="Google Shape;25;p10"/>
          <p:cNvSpPr txBox="1">
            <a:spLocks noGrp="1"/>
          </p:cNvSpPr>
          <p:nvPr>
            <p:ph type="body" idx="1"/>
          </p:nvPr>
        </p:nvSpPr>
        <p:spPr>
          <a:xfrm>
            <a:off x="4307681" y="4236244"/>
            <a:ext cx="7736682" cy="1235869"/>
          </a:xfrm>
          <a:prstGeom prst="rect">
            <a:avLst/>
          </a:prstGeom>
          <a:noFill/>
          <a:ln>
            <a:noFill/>
          </a:ln>
        </p:spPr>
        <p:txBody>
          <a:bodyPr spcFirstLastPara="1" wrap="square" lIns="68575" tIns="68575" rIns="68575" bIns="68575" anchor="b" anchorCtr="0">
            <a:normAutofit/>
          </a:bodyPr>
          <a:lstStyle>
            <a:lvl1pPr marL="457200" lvl="0" indent="-228600" algn="l">
              <a:lnSpc>
                <a:spcPct val="90000"/>
              </a:lnSpc>
              <a:spcBef>
                <a:spcPts val="2000"/>
              </a:spcBef>
              <a:spcAft>
                <a:spcPts val="0"/>
              </a:spcAft>
              <a:buClr>
                <a:srgbClr val="000000"/>
              </a:buClr>
              <a:buSzPts val="4600"/>
              <a:buFont typeface="Calibri"/>
              <a:buNone/>
              <a:defRPr sz="4600" b="1"/>
            </a:lvl1pPr>
            <a:lvl2pPr marL="914400" lvl="1" indent="-228600" algn="l">
              <a:lnSpc>
                <a:spcPct val="90000"/>
              </a:lnSpc>
              <a:spcBef>
                <a:spcPts val="2000"/>
              </a:spcBef>
              <a:spcAft>
                <a:spcPts val="0"/>
              </a:spcAft>
              <a:buClr>
                <a:srgbClr val="000000"/>
              </a:buClr>
              <a:buSzPts val="4600"/>
              <a:buFont typeface="Calibri"/>
              <a:buNone/>
              <a:defRPr sz="4600" b="1"/>
            </a:lvl2pPr>
            <a:lvl3pPr marL="1371600" lvl="2" indent="-228600" algn="l">
              <a:lnSpc>
                <a:spcPct val="90000"/>
              </a:lnSpc>
              <a:spcBef>
                <a:spcPts val="2000"/>
              </a:spcBef>
              <a:spcAft>
                <a:spcPts val="0"/>
              </a:spcAft>
              <a:buClr>
                <a:srgbClr val="000000"/>
              </a:buClr>
              <a:buSzPts val="4600"/>
              <a:buFont typeface="Calibri"/>
              <a:buNone/>
              <a:defRPr sz="4600" b="1"/>
            </a:lvl3pPr>
            <a:lvl4pPr marL="1828800" lvl="3" indent="-228600" algn="l">
              <a:lnSpc>
                <a:spcPct val="90000"/>
              </a:lnSpc>
              <a:spcBef>
                <a:spcPts val="2000"/>
              </a:spcBef>
              <a:spcAft>
                <a:spcPts val="0"/>
              </a:spcAft>
              <a:buClr>
                <a:srgbClr val="000000"/>
              </a:buClr>
              <a:buSzPts val="4600"/>
              <a:buFont typeface="Calibri"/>
              <a:buNone/>
              <a:defRPr sz="4600" b="1"/>
            </a:lvl4pPr>
            <a:lvl5pPr marL="2286000" lvl="4" indent="-228600" algn="l">
              <a:lnSpc>
                <a:spcPct val="90000"/>
              </a:lnSpc>
              <a:spcBef>
                <a:spcPts val="2000"/>
              </a:spcBef>
              <a:spcAft>
                <a:spcPts val="0"/>
              </a:spcAft>
              <a:buClr>
                <a:srgbClr val="000000"/>
              </a:buClr>
              <a:buSzPts val="4600"/>
              <a:buFont typeface="Calibri"/>
              <a:buNone/>
              <a:defRPr sz="4600" b="1"/>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26" name="Google Shape;26;p10"/>
          <p:cNvSpPr txBox="1">
            <a:spLocks noGrp="1"/>
          </p:cNvSpPr>
          <p:nvPr>
            <p:ph type="body" idx="2"/>
          </p:nvPr>
        </p:nvSpPr>
        <p:spPr>
          <a:xfrm>
            <a:off x="12306300" y="4236244"/>
            <a:ext cx="7774783" cy="1235869"/>
          </a:xfrm>
          <a:prstGeom prst="rect">
            <a:avLst/>
          </a:prstGeom>
          <a:noFill/>
          <a:ln>
            <a:noFill/>
          </a:ln>
        </p:spPr>
        <p:txBody>
          <a:bodyPr spcFirstLastPara="1" wrap="square" lIns="68575" tIns="68575" rIns="68575" bIns="68575" anchor="b" anchorCtr="0">
            <a:normAutofit/>
          </a:bodyPr>
          <a:lstStyle>
            <a:lvl1pPr marL="457200" lvl="0" indent="-342900" algn="l">
              <a:lnSpc>
                <a:spcPct val="90000"/>
              </a:lnSpc>
              <a:spcBef>
                <a:spcPts val="2000"/>
              </a:spcBef>
              <a:spcAft>
                <a:spcPts val="0"/>
              </a:spcAft>
              <a:buClr>
                <a:srgbClr val="000000"/>
              </a:buClr>
              <a:buSzPts val="1800"/>
              <a:buChar char="•"/>
              <a:defRPr/>
            </a:lvl1pPr>
            <a:lvl2pPr marL="914400" lvl="1" indent="-342900" algn="l">
              <a:lnSpc>
                <a:spcPct val="90000"/>
              </a:lnSpc>
              <a:spcBef>
                <a:spcPts val="2000"/>
              </a:spcBef>
              <a:spcAft>
                <a:spcPts val="0"/>
              </a:spcAft>
              <a:buClr>
                <a:srgbClr val="000000"/>
              </a:buClr>
              <a:buSzPts val="1800"/>
              <a:buChar char="•"/>
              <a:defRPr/>
            </a:lvl2pPr>
            <a:lvl3pPr marL="1371600" lvl="2" indent="-342900" algn="l">
              <a:lnSpc>
                <a:spcPct val="90000"/>
              </a:lnSpc>
              <a:spcBef>
                <a:spcPts val="2000"/>
              </a:spcBef>
              <a:spcAft>
                <a:spcPts val="0"/>
              </a:spcAft>
              <a:buClr>
                <a:srgbClr val="000000"/>
              </a:buClr>
              <a:buSzPts val="1800"/>
              <a:buChar char="•"/>
              <a:defRPr/>
            </a:lvl3pPr>
            <a:lvl4pPr marL="1828800" lvl="3" indent="-342900" algn="l">
              <a:lnSpc>
                <a:spcPct val="90000"/>
              </a:lnSpc>
              <a:spcBef>
                <a:spcPts val="2000"/>
              </a:spcBef>
              <a:spcAft>
                <a:spcPts val="0"/>
              </a:spcAft>
              <a:buClr>
                <a:srgbClr val="000000"/>
              </a:buClr>
              <a:buSzPts val="1800"/>
              <a:buChar char="•"/>
              <a:defRPr/>
            </a:lvl4pPr>
            <a:lvl5pPr marL="2286000" lvl="4" indent="-342900" algn="l">
              <a:lnSpc>
                <a:spcPct val="90000"/>
              </a:lnSpc>
              <a:spcBef>
                <a:spcPts val="2000"/>
              </a:spcBef>
              <a:spcAft>
                <a:spcPts val="0"/>
              </a:spcAft>
              <a:buClr>
                <a:srgbClr val="000000"/>
              </a:buClr>
              <a:buSzPts val="1800"/>
              <a:buChar char="•"/>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27" name="Google Shape;27;p10"/>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28"/>
        <p:cNvGrpSpPr/>
        <p:nvPr/>
      </p:nvGrpSpPr>
      <p:grpSpPr>
        <a:xfrm>
          <a:off x="0" y="0"/>
          <a:ext cx="0" cy="0"/>
          <a:chOff x="0" y="0"/>
          <a:chExt cx="0" cy="0"/>
        </a:xfrm>
      </p:grpSpPr>
      <p:sp>
        <p:nvSpPr>
          <p:cNvPr id="29" name="Google Shape;29;p11"/>
          <p:cNvSpPr txBox="1">
            <a:spLocks noGrp="1"/>
          </p:cNvSpPr>
          <p:nvPr>
            <p:ph type="title"/>
          </p:nvPr>
        </p:nvSpPr>
        <p:spPr>
          <a:xfrm>
            <a:off x="4305299" y="2262187"/>
            <a:ext cx="15773402" cy="1988345"/>
          </a:xfrm>
          <a:prstGeom prst="rect">
            <a:avLst/>
          </a:prstGeom>
          <a:noFill/>
          <a:ln>
            <a:noFill/>
          </a:ln>
        </p:spPr>
        <p:txBody>
          <a:bodyPr spcFirstLastPara="1" wrap="square" lIns="68575" tIns="68575" rIns="68575" bIns="68575"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0" name="Google Shape;30;p11"/>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31"/>
        <p:cNvGrpSpPr/>
        <p:nvPr/>
      </p:nvGrpSpPr>
      <p:grpSpPr>
        <a:xfrm>
          <a:off x="0" y="0"/>
          <a:ext cx="0" cy="0"/>
          <a:chOff x="0" y="0"/>
          <a:chExt cx="0" cy="0"/>
        </a:xfrm>
      </p:grpSpPr>
      <p:sp>
        <p:nvSpPr>
          <p:cNvPr id="32" name="Google Shape;32;p12"/>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33"/>
        <p:cNvGrpSpPr/>
        <p:nvPr/>
      </p:nvGrpSpPr>
      <p:grpSpPr>
        <a:xfrm>
          <a:off x="0" y="0"/>
          <a:ext cx="0" cy="0"/>
          <a:chOff x="0" y="0"/>
          <a:chExt cx="0" cy="0"/>
        </a:xfrm>
      </p:grpSpPr>
      <p:sp>
        <p:nvSpPr>
          <p:cNvPr id="34" name="Google Shape;34;p13"/>
          <p:cNvSpPr txBox="1">
            <a:spLocks noGrp="1"/>
          </p:cNvSpPr>
          <p:nvPr>
            <p:ph type="title"/>
          </p:nvPr>
        </p:nvSpPr>
        <p:spPr>
          <a:xfrm>
            <a:off x="4307681" y="2400299"/>
            <a:ext cx="5898357" cy="2400301"/>
          </a:xfrm>
          <a:prstGeom prst="rect">
            <a:avLst/>
          </a:prstGeom>
          <a:noFill/>
          <a:ln>
            <a:noFill/>
          </a:ln>
        </p:spPr>
        <p:txBody>
          <a:bodyPr spcFirstLastPara="1" wrap="square" lIns="68575" tIns="68575" rIns="68575" bIns="68575" anchor="b" anchorCtr="0">
            <a:normAutofit/>
          </a:bodyPr>
          <a:lstStyle>
            <a:lvl1pPr lvl="0" algn="l">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5" name="Google Shape;35;p13"/>
          <p:cNvSpPr txBox="1">
            <a:spLocks noGrp="1"/>
          </p:cNvSpPr>
          <p:nvPr>
            <p:ph type="body" idx="1"/>
          </p:nvPr>
        </p:nvSpPr>
        <p:spPr>
          <a:xfrm>
            <a:off x="10822781" y="3195637"/>
            <a:ext cx="9258302" cy="7310439"/>
          </a:xfrm>
          <a:prstGeom prst="rect">
            <a:avLst/>
          </a:prstGeom>
          <a:noFill/>
          <a:ln>
            <a:noFill/>
          </a:ln>
        </p:spPr>
        <p:txBody>
          <a:bodyPr spcFirstLastPara="1" wrap="square" lIns="68575" tIns="68575" rIns="68575" bIns="68575" anchor="t" anchorCtr="0">
            <a:normAutofit/>
          </a:bodyPr>
          <a:lstStyle>
            <a:lvl1pPr marL="457200" lvl="0" indent="-609600" algn="l">
              <a:lnSpc>
                <a:spcPct val="90000"/>
              </a:lnSpc>
              <a:spcBef>
                <a:spcPts val="2000"/>
              </a:spcBef>
              <a:spcAft>
                <a:spcPts val="0"/>
              </a:spcAft>
              <a:buClr>
                <a:srgbClr val="000000"/>
              </a:buClr>
              <a:buSzPts val="6000"/>
              <a:buChar char="•"/>
              <a:defRPr sz="6000"/>
            </a:lvl1pPr>
            <a:lvl2pPr marL="914400" lvl="1" indent="-609600" algn="l">
              <a:lnSpc>
                <a:spcPct val="90000"/>
              </a:lnSpc>
              <a:spcBef>
                <a:spcPts val="2000"/>
              </a:spcBef>
              <a:spcAft>
                <a:spcPts val="0"/>
              </a:spcAft>
              <a:buClr>
                <a:srgbClr val="000000"/>
              </a:buClr>
              <a:buSzPts val="6000"/>
              <a:buChar char="•"/>
              <a:defRPr sz="6000"/>
            </a:lvl2pPr>
            <a:lvl3pPr marL="1371600" lvl="2" indent="-609600" algn="l">
              <a:lnSpc>
                <a:spcPct val="90000"/>
              </a:lnSpc>
              <a:spcBef>
                <a:spcPts val="2000"/>
              </a:spcBef>
              <a:spcAft>
                <a:spcPts val="0"/>
              </a:spcAft>
              <a:buClr>
                <a:srgbClr val="000000"/>
              </a:buClr>
              <a:buSzPts val="6000"/>
              <a:buChar char="•"/>
              <a:defRPr sz="6000"/>
            </a:lvl3pPr>
            <a:lvl4pPr marL="1828800" lvl="3" indent="-609600" algn="l">
              <a:lnSpc>
                <a:spcPct val="90000"/>
              </a:lnSpc>
              <a:spcBef>
                <a:spcPts val="2000"/>
              </a:spcBef>
              <a:spcAft>
                <a:spcPts val="0"/>
              </a:spcAft>
              <a:buClr>
                <a:srgbClr val="000000"/>
              </a:buClr>
              <a:buSzPts val="6000"/>
              <a:buChar char="•"/>
              <a:defRPr sz="6000"/>
            </a:lvl4pPr>
            <a:lvl5pPr marL="2286000" lvl="4" indent="-609600" algn="l">
              <a:lnSpc>
                <a:spcPct val="90000"/>
              </a:lnSpc>
              <a:spcBef>
                <a:spcPts val="2000"/>
              </a:spcBef>
              <a:spcAft>
                <a:spcPts val="0"/>
              </a:spcAft>
              <a:buClr>
                <a:srgbClr val="000000"/>
              </a:buClr>
              <a:buSzPts val="6000"/>
              <a:buChar char="•"/>
              <a:defRPr sz="6000"/>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36" name="Google Shape;36;p13"/>
          <p:cNvSpPr txBox="1">
            <a:spLocks noGrp="1"/>
          </p:cNvSpPr>
          <p:nvPr>
            <p:ph type="body" idx="2"/>
          </p:nvPr>
        </p:nvSpPr>
        <p:spPr>
          <a:xfrm>
            <a:off x="4307681" y="4800599"/>
            <a:ext cx="5898357" cy="5717384"/>
          </a:xfrm>
          <a:prstGeom prst="rect">
            <a:avLst/>
          </a:prstGeom>
          <a:noFill/>
          <a:ln>
            <a:noFill/>
          </a:ln>
        </p:spPr>
        <p:txBody>
          <a:bodyPr spcFirstLastPara="1" wrap="square" lIns="68575" tIns="68575" rIns="68575" bIns="68575" anchor="t" anchorCtr="0">
            <a:normAutofit/>
          </a:bodyPr>
          <a:lstStyle>
            <a:lvl1pPr marL="457200" lvl="0" indent="-342900" algn="l">
              <a:lnSpc>
                <a:spcPct val="90000"/>
              </a:lnSpc>
              <a:spcBef>
                <a:spcPts val="2000"/>
              </a:spcBef>
              <a:spcAft>
                <a:spcPts val="0"/>
              </a:spcAft>
              <a:buClr>
                <a:srgbClr val="000000"/>
              </a:buClr>
              <a:buSzPts val="1800"/>
              <a:buChar char="•"/>
              <a:defRPr/>
            </a:lvl1pPr>
            <a:lvl2pPr marL="914400" lvl="1" indent="-342900" algn="l">
              <a:lnSpc>
                <a:spcPct val="90000"/>
              </a:lnSpc>
              <a:spcBef>
                <a:spcPts val="2000"/>
              </a:spcBef>
              <a:spcAft>
                <a:spcPts val="0"/>
              </a:spcAft>
              <a:buClr>
                <a:srgbClr val="000000"/>
              </a:buClr>
              <a:buSzPts val="1800"/>
              <a:buChar char="•"/>
              <a:defRPr/>
            </a:lvl2pPr>
            <a:lvl3pPr marL="1371600" lvl="2" indent="-342900" algn="l">
              <a:lnSpc>
                <a:spcPct val="90000"/>
              </a:lnSpc>
              <a:spcBef>
                <a:spcPts val="2000"/>
              </a:spcBef>
              <a:spcAft>
                <a:spcPts val="0"/>
              </a:spcAft>
              <a:buClr>
                <a:srgbClr val="000000"/>
              </a:buClr>
              <a:buSzPts val="1800"/>
              <a:buChar char="•"/>
              <a:defRPr/>
            </a:lvl3pPr>
            <a:lvl4pPr marL="1828800" lvl="3" indent="-342900" algn="l">
              <a:lnSpc>
                <a:spcPct val="90000"/>
              </a:lnSpc>
              <a:spcBef>
                <a:spcPts val="2000"/>
              </a:spcBef>
              <a:spcAft>
                <a:spcPts val="0"/>
              </a:spcAft>
              <a:buClr>
                <a:srgbClr val="000000"/>
              </a:buClr>
              <a:buSzPts val="1800"/>
              <a:buChar char="•"/>
              <a:defRPr/>
            </a:lvl4pPr>
            <a:lvl5pPr marL="2286000" lvl="4" indent="-342900" algn="l">
              <a:lnSpc>
                <a:spcPct val="90000"/>
              </a:lnSpc>
              <a:spcBef>
                <a:spcPts val="2000"/>
              </a:spcBef>
              <a:spcAft>
                <a:spcPts val="0"/>
              </a:spcAft>
              <a:buClr>
                <a:srgbClr val="000000"/>
              </a:buClr>
              <a:buSzPts val="1800"/>
              <a:buChar char="•"/>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37" name="Google Shape;37;p13"/>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agen con título">
  <p:cSld name="Imagen con título">
    <p:spTree>
      <p:nvGrpSpPr>
        <p:cNvPr id="1" name="Shape 38"/>
        <p:cNvGrpSpPr/>
        <p:nvPr/>
      </p:nvGrpSpPr>
      <p:grpSpPr>
        <a:xfrm>
          <a:off x="0" y="0"/>
          <a:ext cx="0" cy="0"/>
          <a:chOff x="0" y="0"/>
          <a:chExt cx="0" cy="0"/>
        </a:xfrm>
      </p:grpSpPr>
      <p:sp>
        <p:nvSpPr>
          <p:cNvPr id="39" name="Google Shape;39;p14"/>
          <p:cNvSpPr txBox="1">
            <a:spLocks noGrp="1"/>
          </p:cNvSpPr>
          <p:nvPr>
            <p:ph type="title"/>
          </p:nvPr>
        </p:nvSpPr>
        <p:spPr>
          <a:xfrm>
            <a:off x="4307681" y="2400299"/>
            <a:ext cx="5898357" cy="2400301"/>
          </a:xfrm>
          <a:prstGeom prst="rect">
            <a:avLst/>
          </a:prstGeom>
          <a:noFill/>
          <a:ln>
            <a:noFill/>
          </a:ln>
        </p:spPr>
        <p:txBody>
          <a:bodyPr spcFirstLastPara="1" wrap="square" lIns="68575" tIns="68575" rIns="68575" bIns="68575" anchor="b" anchorCtr="0">
            <a:normAutofit/>
          </a:bodyPr>
          <a:lstStyle>
            <a:lvl1pPr lvl="0" algn="l">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0" name="Google Shape;40;p14"/>
          <p:cNvSpPr>
            <a:spLocks noGrp="1"/>
          </p:cNvSpPr>
          <p:nvPr>
            <p:ph type="pic" idx="2"/>
          </p:nvPr>
        </p:nvSpPr>
        <p:spPr>
          <a:xfrm>
            <a:off x="10822781" y="3195637"/>
            <a:ext cx="9258302" cy="731043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1pPr>
            <a:lvl2pPr marR="0" lvl="1"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2pPr>
            <a:lvl3pPr marR="0" lvl="2"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3pPr>
            <a:lvl4pPr marR="0" lvl="3"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4pPr>
            <a:lvl5pPr marR="0" lvl="4"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5pPr>
            <a:lvl6pPr marR="0" lvl="5"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6pPr>
            <a:lvl7pPr marR="0" lvl="6"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7pPr>
            <a:lvl8pPr marR="0" lvl="7"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8pPr>
            <a:lvl9pPr marR="0" lvl="8"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9pPr>
          </a:lstStyle>
          <a:p>
            <a:endParaRPr/>
          </a:p>
        </p:txBody>
      </p:sp>
      <p:sp>
        <p:nvSpPr>
          <p:cNvPr id="41" name="Google Shape;41;p14"/>
          <p:cNvSpPr txBox="1">
            <a:spLocks noGrp="1"/>
          </p:cNvSpPr>
          <p:nvPr>
            <p:ph type="body" idx="1"/>
          </p:nvPr>
        </p:nvSpPr>
        <p:spPr>
          <a:xfrm>
            <a:off x="4307681" y="4800599"/>
            <a:ext cx="5898357" cy="5717384"/>
          </a:xfrm>
          <a:prstGeom prst="rect">
            <a:avLst/>
          </a:prstGeom>
          <a:noFill/>
          <a:ln>
            <a:noFill/>
          </a:ln>
        </p:spPr>
        <p:txBody>
          <a:bodyPr spcFirstLastPara="1" wrap="square" lIns="68575" tIns="68575" rIns="68575" bIns="68575" anchor="t" anchorCtr="0">
            <a:normAutofit/>
          </a:bodyPr>
          <a:lstStyle>
            <a:lvl1pPr marL="457200" lvl="0" indent="-228600" algn="l">
              <a:lnSpc>
                <a:spcPct val="90000"/>
              </a:lnSpc>
              <a:spcBef>
                <a:spcPts val="2000"/>
              </a:spcBef>
              <a:spcAft>
                <a:spcPts val="0"/>
              </a:spcAft>
              <a:buClr>
                <a:srgbClr val="000000"/>
              </a:buClr>
              <a:buSzPts val="3000"/>
              <a:buFont typeface="Calibri"/>
              <a:buNone/>
              <a:defRPr sz="3000"/>
            </a:lvl1pPr>
            <a:lvl2pPr marL="914400" lvl="1" indent="-228600" algn="l">
              <a:lnSpc>
                <a:spcPct val="90000"/>
              </a:lnSpc>
              <a:spcBef>
                <a:spcPts val="2000"/>
              </a:spcBef>
              <a:spcAft>
                <a:spcPts val="0"/>
              </a:spcAft>
              <a:buClr>
                <a:srgbClr val="000000"/>
              </a:buClr>
              <a:buSzPts val="3000"/>
              <a:buFont typeface="Calibri"/>
              <a:buNone/>
              <a:defRPr sz="3000"/>
            </a:lvl2pPr>
            <a:lvl3pPr marL="1371600" lvl="2" indent="-228600" algn="l">
              <a:lnSpc>
                <a:spcPct val="90000"/>
              </a:lnSpc>
              <a:spcBef>
                <a:spcPts val="2000"/>
              </a:spcBef>
              <a:spcAft>
                <a:spcPts val="0"/>
              </a:spcAft>
              <a:buClr>
                <a:srgbClr val="000000"/>
              </a:buClr>
              <a:buSzPts val="3000"/>
              <a:buFont typeface="Calibri"/>
              <a:buNone/>
              <a:defRPr sz="3000"/>
            </a:lvl3pPr>
            <a:lvl4pPr marL="1828800" lvl="3" indent="-228600" algn="l">
              <a:lnSpc>
                <a:spcPct val="90000"/>
              </a:lnSpc>
              <a:spcBef>
                <a:spcPts val="2000"/>
              </a:spcBef>
              <a:spcAft>
                <a:spcPts val="0"/>
              </a:spcAft>
              <a:buClr>
                <a:srgbClr val="000000"/>
              </a:buClr>
              <a:buSzPts val="3000"/>
              <a:buFont typeface="Calibri"/>
              <a:buNone/>
              <a:defRPr sz="3000"/>
            </a:lvl4pPr>
            <a:lvl5pPr marL="2286000" lvl="4" indent="-228600" algn="l">
              <a:lnSpc>
                <a:spcPct val="90000"/>
              </a:lnSpc>
              <a:spcBef>
                <a:spcPts val="2000"/>
              </a:spcBef>
              <a:spcAft>
                <a:spcPts val="0"/>
              </a:spcAft>
              <a:buClr>
                <a:srgbClr val="000000"/>
              </a:buClr>
              <a:buSzPts val="3000"/>
              <a:buFont typeface="Calibri"/>
              <a:buNone/>
              <a:defRPr sz="3000"/>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42" name="Google Shape;42;p14"/>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y texto vertical">
  <p:cSld name="Título y texto vertical">
    <p:spTree>
      <p:nvGrpSpPr>
        <p:cNvPr id="1" name="Shape 43"/>
        <p:cNvGrpSpPr/>
        <p:nvPr/>
      </p:nvGrpSpPr>
      <p:grpSpPr>
        <a:xfrm>
          <a:off x="0" y="0"/>
          <a:ext cx="0" cy="0"/>
          <a:chOff x="0" y="0"/>
          <a:chExt cx="0" cy="0"/>
        </a:xfrm>
      </p:grpSpPr>
      <p:sp>
        <p:nvSpPr>
          <p:cNvPr id="44" name="Google Shape;44;p15"/>
          <p:cNvSpPr txBox="1">
            <a:spLocks noGrp="1"/>
          </p:cNvSpPr>
          <p:nvPr>
            <p:ph type="title"/>
          </p:nvPr>
        </p:nvSpPr>
        <p:spPr>
          <a:xfrm>
            <a:off x="4305299" y="2262187"/>
            <a:ext cx="15773402" cy="1988345"/>
          </a:xfrm>
          <a:prstGeom prst="rect">
            <a:avLst/>
          </a:prstGeom>
          <a:noFill/>
          <a:ln>
            <a:noFill/>
          </a:ln>
        </p:spPr>
        <p:txBody>
          <a:bodyPr spcFirstLastPara="1" wrap="square" lIns="68575" tIns="68575" rIns="68575" bIns="68575"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5" name="Google Shape;45;p15"/>
          <p:cNvSpPr txBox="1">
            <a:spLocks noGrp="1"/>
          </p:cNvSpPr>
          <p:nvPr>
            <p:ph type="body" idx="1"/>
          </p:nvPr>
        </p:nvSpPr>
        <p:spPr>
          <a:xfrm>
            <a:off x="4305299" y="4452937"/>
            <a:ext cx="15773402" cy="6527008"/>
          </a:xfrm>
          <a:prstGeom prst="rect">
            <a:avLst/>
          </a:prstGeom>
          <a:noFill/>
          <a:ln>
            <a:noFill/>
          </a:ln>
        </p:spPr>
        <p:txBody>
          <a:bodyPr spcFirstLastPara="1" wrap="square" lIns="68575" tIns="68575" rIns="68575" bIns="68575" anchor="t" anchorCtr="0">
            <a:normAutofit/>
          </a:bodyPr>
          <a:lstStyle>
            <a:lvl1pPr marL="457200" lvl="0" indent="-342900" algn="l">
              <a:lnSpc>
                <a:spcPct val="90000"/>
              </a:lnSpc>
              <a:spcBef>
                <a:spcPts val="2000"/>
              </a:spcBef>
              <a:spcAft>
                <a:spcPts val="0"/>
              </a:spcAft>
              <a:buClr>
                <a:srgbClr val="000000"/>
              </a:buClr>
              <a:buSzPts val="1800"/>
              <a:buChar char="•"/>
              <a:defRPr/>
            </a:lvl1pPr>
            <a:lvl2pPr marL="914400" lvl="1" indent="-342900" algn="l">
              <a:lnSpc>
                <a:spcPct val="90000"/>
              </a:lnSpc>
              <a:spcBef>
                <a:spcPts val="2000"/>
              </a:spcBef>
              <a:spcAft>
                <a:spcPts val="0"/>
              </a:spcAft>
              <a:buClr>
                <a:srgbClr val="000000"/>
              </a:buClr>
              <a:buSzPts val="1800"/>
              <a:buChar char="•"/>
              <a:defRPr/>
            </a:lvl2pPr>
            <a:lvl3pPr marL="1371600" lvl="2" indent="-342900" algn="l">
              <a:lnSpc>
                <a:spcPct val="90000"/>
              </a:lnSpc>
              <a:spcBef>
                <a:spcPts val="2000"/>
              </a:spcBef>
              <a:spcAft>
                <a:spcPts val="0"/>
              </a:spcAft>
              <a:buClr>
                <a:srgbClr val="000000"/>
              </a:buClr>
              <a:buSzPts val="1800"/>
              <a:buChar char="•"/>
              <a:defRPr/>
            </a:lvl3pPr>
            <a:lvl4pPr marL="1828800" lvl="3" indent="-342900" algn="l">
              <a:lnSpc>
                <a:spcPct val="90000"/>
              </a:lnSpc>
              <a:spcBef>
                <a:spcPts val="2000"/>
              </a:spcBef>
              <a:spcAft>
                <a:spcPts val="0"/>
              </a:spcAft>
              <a:buClr>
                <a:srgbClr val="000000"/>
              </a:buClr>
              <a:buSzPts val="1800"/>
              <a:buChar char="•"/>
              <a:defRPr/>
            </a:lvl4pPr>
            <a:lvl5pPr marL="2286000" lvl="4" indent="-342900" algn="l">
              <a:lnSpc>
                <a:spcPct val="90000"/>
              </a:lnSpc>
              <a:spcBef>
                <a:spcPts val="2000"/>
              </a:spcBef>
              <a:spcAft>
                <a:spcPts val="0"/>
              </a:spcAft>
              <a:buClr>
                <a:srgbClr val="000000"/>
              </a:buClr>
              <a:buSzPts val="1800"/>
              <a:buChar char="•"/>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46" name="Google Shape;46;p15"/>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lvl="0" indent="0" algn="r">
              <a:lnSpc>
                <a:spcPct val="100000"/>
              </a:lnSpc>
              <a:spcBef>
                <a:spcPts val="0"/>
              </a:spcBef>
              <a:spcAft>
                <a:spcPts val="0"/>
              </a:spcAft>
              <a:buClr>
                <a:srgbClr val="888888"/>
              </a:buClr>
              <a:buSzPts val="2200"/>
              <a:buFont typeface="Calibri"/>
              <a:buNone/>
              <a:defRPr sz="2200">
                <a:solidFill>
                  <a:srgbClr val="888888"/>
                </a:solidFill>
              </a:defRPr>
            </a:lvl1pPr>
            <a:lvl2pPr marL="0" lvl="1" indent="0" algn="r">
              <a:lnSpc>
                <a:spcPct val="100000"/>
              </a:lnSpc>
              <a:spcBef>
                <a:spcPts val="0"/>
              </a:spcBef>
              <a:spcAft>
                <a:spcPts val="0"/>
              </a:spcAft>
              <a:buClr>
                <a:srgbClr val="888888"/>
              </a:buClr>
              <a:buSzPts val="2200"/>
              <a:buFont typeface="Calibri"/>
              <a:buNone/>
              <a:defRPr sz="2200">
                <a:solidFill>
                  <a:srgbClr val="888888"/>
                </a:solidFill>
              </a:defRPr>
            </a:lvl2pPr>
            <a:lvl3pPr marL="0" lvl="2" indent="0" algn="r">
              <a:lnSpc>
                <a:spcPct val="100000"/>
              </a:lnSpc>
              <a:spcBef>
                <a:spcPts val="0"/>
              </a:spcBef>
              <a:spcAft>
                <a:spcPts val="0"/>
              </a:spcAft>
              <a:buClr>
                <a:srgbClr val="888888"/>
              </a:buClr>
              <a:buSzPts val="2200"/>
              <a:buFont typeface="Calibri"/>
              <a:buNone/>
              <a:defRPr sz="2200">
                <a:solidFill>
                  <a:srgbClr val="888888"/>
                </a:solidFill>
              </a:defRPr>
            </a:lvl3pPr>
            <a:lvl4pPr marL="0" lvl="3" indent="0" algn="r">
              <a:lnSpc>
                <a:spcPct val="100000"/>
              </a:lnSpc>
              <a:spcBef>
                <a:spcPts val="0"/>
              </a:spcBef>
              <a:spcAft>
                <a:spcPts val="0"/>
              </a:spcAft>
              <a:buClr>
                <a:srgbClr val="888888"/>
              </a:buClr>
              <a:buSzPts val="2200"/>
              <a:buFont typeface="Calibri"/>
              <a:buNone/>
              <a:defRPr sz="2200">
                <a:solidFill>
                  <a:srgbClr val="888888"/>
                </a:solidFill>
              </a:defRPr>
            </a:lvl4pPr>
            <a:lvl5pPr marL="0" lvl="4" indent="0" algn="r">
              <a:lnSpc>
                <a:spcPct val="100000"/>
              </a:lnSpc>
              <a:spcBef>
                <a:spcPts val="0"/>
              </a:spcBef>
              <a:spcAft>
                <a:spcPts val="0"/>
              </a:spcAft>
              <a:buClr>
                <a:srgbClr val="888888"/>
              </a:buClr>
              <a:buSzPts val="2200"/>
              <a:buFont typeface="Calibri"/>
              <a:buNone/>
              <a:defRPr sz="2200">
                <a:solidFill>
                  <a:srgbClr val="888888"/>
                </a:solidFill>
              </a:defRPr>
            </a:lvl5pPr>
            <a:lvl6pPr marL="0" lvl="5" indent="0" algn="r">
              <a:lnSpc>
                <a:spcPct val="100000"/>
              </a:lnSpc>
              <a:spcBef>
                <a:spcPts val="0"/>
              </a:spcBef>
              <a:spcAft>
                <a:spcPts val="0"/>
              </a:spcAft>
              <a:buClr>
                <a:srgbClr val="888888"/>
              </a:buClr>
              <a:buSzPts val="2200"/>
              <a:buFont typeface="Calibri"/>
              <a:buNone/>
              <a:defRPr sz="2200">
                <a:solidFill>
                  <a:srgbClr val="888888"/>
                </a:solidFill>
              </a:defRPr>
            </a:lvl6pPr>
            <a:lvl7pPr marL="0" lvl="6" indent="0" algn="r">
              <a:lnSpc>
                <a:spcPct val="100000"/>
              </a:lnSpc>
              <a:spcBef>
                <a:spcPts val="0"/>
              </a:spcBef>
              <a:spcAft>
                <a:spcPts val="0"/>
              </a:spcAft>
              <a:buClr>
                <a:srgbClr val="888888"/>
              </a:buClr>
              <a:buSzPts val="2200"/>
              <a:buFont typeface="Calibri"/>
              <a:buNone/>
              <a:defRPr sz="2200">
                <a:solidFill>
                  <a:srgbClr val="888888"/>
                </a:solidFill>
              </a:defRPr>
            </a:lvl7pPr>
            <a:lvl8pPr marL="0" lvl="7" indent="0" algn="r">
              <a:lnSpc>
                <a:spcPct val="100000"/>
              </a:lnSpc>
              <a:spcBef>
                <a:spcPts val="0"/>
              </a:spcBef>
              <a:spcAft>
                <a:spcPts val="0"/>
              </a:spcAft>
              <a:buClr>
                <a:srgbClr val="888888"/>
              </a:buClr>
              <a:buSzPts val="2200"/>
              <a:buFont typeface="Calibri"/>
              <a:buNone/>
              <a:defRPr sz="2200">
                <a:solidFill>
                  <a:srgbClr val="888888"/>
                </a:solidFill>
              </a:defRPr>
            </a:lvl8pPr>
            <a:lvl9pPr marL="0" lvl="8" indent="0" algn="r">
              <a:lnSpc>
                <a:spcPct val="100000"/>
              </a:lnSpc>
              <a:spcBef>
                <a:spcPts val="0"/>
              </a:spcBef>
              <a:spcAft>
                <a:spcPts val="0"/>
              </a:spcAft>
              <a:buClr>
                <a:srgbClr val="888888"/>
              </a:buClr>
              <a:buSzPts val="2200"/>
              <a:buFont typeface="Calibri"/>
              <a:buNone/>
              <a:defRPr sz="2200">
                <a:solidFill>
                  <a:srgbClr val="888888"/>
                </a:solidFil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16135350" y="2262187"/>
            <a:ext cx="3943351" cy="8717758"/>
          </a:xfrm>
          <a:prstGeom prst="rect">
            <a:avLst/>
          </a:prstGeom>
          <a:noFill/>
          <a:ln>
            <a:noFill/>
          </a:ln>
        </p:spPr>
        <p:txBody>
          <a:bodyPr spcFirstLastPara="1" wrap="square" lIns="68575" tIns="68575" rIns="68575" bIns="68575" anchor="ctr" anchorCtr="0">
            <a:normAutofit/>
          </a:bodyPr>
          <a:lstStyle>
            <a:lvl1pPr marR="0" lvl="0"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9pPr>
          </a:lstStyle>
          <a:p>
            <a:endParaRPr/>
          </a:p>
        </p:txBody>
      </p:sp>
      <p:sp>
        <p:nvSpPr>
          <p:cNvPr id="7" name="Google Shape;7;p6"/>
          <p:cNvSpPr txBox="1">
            <a:spLocks noGrp="1"/>
          </p:cNvSpPr>
          <p:nvPr>
            <p:ph type="body" idx="1"/>
          </p:nvPr>
        </p:nvSpPr>
        <p:spPr>
          <a:xfrm>
            <a:off x="4305299" y="2262187"/>
            <a:ext cx="11601452" cy="8717758"/>
          </a:xfrm>
          <a:prstGeom prst="rect">
            <a:avLst/>
          </a:prstGeom>
          <a:noFill/>
          <a:ln>
            <a:noFill/>
          </a:ln>
        </p:spPr>
        <p:txBody>
          <a:bodyPr spcFirstLastPara="1" wrap="square" lIns="68575" tIns="68575" rIns="68575" bIns="68575" anchor="t" anchorCtr="0">
            <a:normAutofit/>
          </a:bodyPr>
          <a:lstStyle>
            <a:lvl1pPr marL="457200" marR="0" lvl="0"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1pPr>
            <a:lvl2pPr marL="914400" marR="0" lvl="1"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2pPr>
            <a:lvl3pPr marL="1371600" marR="0" lvl="2"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3pPr>
            <a:lvl4pPr marL="1828800" marR="0" lvl="3"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4pPr>
            <a:lvl5pPr marL="2286000" marR="0" lvl="4"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5pPr>
            <a:lvl6pPr marL="2743200" marR="0" lvl="5"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6pPr>
            <a:lvl7pPr marL="3200400" marR="0" lvl="6"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7pPr>
            <a:lvl8pPr marL="3657600" marR="0" lvl="7"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8pPr>
            <a:lvl9pPr marL="4114800" marR="0" lvl="8"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9pPr>
          </a:lstStyle>
          <a:p>
            <a:endParaRPr/>
          </a:p>
        </p:txBody>
      </p:sp>
      <p:sp>
        <p:nvSpPr>
          <p:cNvPr id="8" name="Google Shape;8;p6"/>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marR="0" lvl="0"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pic>
        <p:nvPicPr>
          <p:cNvPr id="9" name="Google Shape;9;p6"/>
          <p:cNvPicPr preferRelativeResize="0"/>
          <p:nvPr/>
        </p:nvPicPr>
        <p:blipFill rotWithShape="1">
          <a:blip r:embed="rId13">
            <a:alphaModFix/>
          </a:blip>
          <a:srcRect t="30999" b="49000"/>
          <a:stretch/>
        </p:blipFill>
        <p:spPr>
          <a:xfrm>
            <a:off x="419099" y="510858"/>
            <a:ext cx="5638800" cy="1127760"/>
          </a:xfrm>
          <a:prstGeom prst="rect">
            <a:avLst/>
          </a:prstGeom>
          <a:noFill/>
          <a:ln>
            <a:noFill/>
          </a:ln>
        </p:spPr>
      </p:pic>
      <p:pic>
        <p:nvPicPr>
          <p:cNvPr id="10" name="Google Shape;10;p6"/>
          <p:cNvPicPr preferRelativeResize="0"/>
          <p:nvPr/>
        </p:nvPicPr>
        <p:blipFill rotWithShape="1">
          <a:blip r:embed="rId14">
            <a:alphaModFix/>
          </a:blip>
          <a:srcRect/>
          <a:stretch/>
        </p:blipFill>
        <p:spPr>
          <a:xfrm>
            <a:off x="8634730" y="12187356"/>
            <a:ext cx="7114540" cy="15294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
          <p:cNvSpPr txBox="1">
            <a:spLocks noGrp="1"/>
          </p:cNvSpPr>
          <p:nvPr>
            <p:ph type="title"/>
          </p:nvPr>
        </p:nvSpPr>
        <p:spPr>
          <a:xfrm>
            <a:off x="4606456" y="3098668"/>
            <a:ext cx="15478872" cy="3386004"/>
          </a:xfrm>
          <a:prstGeom prst="rect">
            <a:avLst/>
          </a:prstGeom>
          <a:noFill/>
          <a:ln>
            <a:noFill/>
          </a:ln>
        </p:spPr>
        <p:txBody>
          <a:bodyPr spcFirstLastPara="1" wrap="square" lIns="0" tIns="0" rIns="0" bIns="0" anchor="ctr" anchorCtr="0">
            <a:normAutofit fontScale="90000"/>
          </a:bodyPr>
          <a:lstStyle/>
          <a:p>
            <a:pPr marL="0" lvl="0" indent="0" algn="ctr" rtl="0">
              <a:lnSpc>
                <a:spcPct val="150000"/>
              </a:lnSpc>
              <a:spcBef>
                <a:spcPts val="0"/>
              </a:spcBef>
              <a:spcAft>
                <a:spcPts val="0"/>
              </a:spcAft>
              <a:buClr>
                <a:srgbClr val="139CF6"/>
              </a:buClr>
              <a:buSzPts val="10800"/>
              <a:buFont typeface="Arial"/>
              <a:buNone/>
            </a:pPr>
            <a:r>
              <a:rPr lang="es-ES" dirty="0"/>
              <a:t>Relaciones sociales y </a:t>
            </a:r>
            <a:r>
              <a:rPr lang="es-ES" dirty="0" err="1"/>
              <a:t>prosocialidad</a:t>
            </a:r>
            <a:r>
              <a:rPr lang="es-ES" dirty="0"/>
              <a:t> en la escuela post </a:t>
            </a:r>
            <a:r>
              <a:rPr lang="es-ES" dirty="0" err="1"/>
              <a:t>Covid</a:t>
            </a:r>
            <a:r>
              <a:rPr lang="es-ES" dirty="0"/>
              <a:t> en la adolescencia</a:t>
            </a:r>
            <a:endParaRPr dirty="0"/>
          </a:p>
        </p:txBody>
      </p:sp>
      <p:sp>
        <p:nvSpPr>
          <p:cNvPr id="62" name="Google Shape;62;p1"/>
          <p:cNvSpPr txBox="1"/>
          <p:nvPr/>
        </p:nvSpPr>
        <p:spPr>
          <a:xfrm>
            <a:off x="7288585" y="8056369"/>
            <a:ext cx="10472424" cy="1738927"/>
          </a:xfrm>
          <a:prstGeom prst="rect">
            <a:avLst/>
          </a:prstGeom>
          <a:no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rgbClr val="909292"/>
              </a:buClr>
              <a:buSzPts val="5200"/>
              <a:buFont typeface="Arial"/>
              <a:buNone/>
            </a:pPr>
            <a:r>
              <a:rPr lang="es-ES" sz="5200" b="0" i="0" u="none" strike="noStrike" cap="none" dirty="0">
                <a:solidFill>
                  <a:srgbClr val="909292"/>
                </a:solidFill>
                <a:latin typeface="Arial"/>
                <a:ea typeface="Arial"/>
                <a:cs typeface="Arial"/>
                <a:sym typeface="Arial"/>
              </a:rPr>
              <a:t>Dr. Javier Cejudo</a:t>
            </a:r>
          </a:p>
          <a:p>
            <a:pPr marL="0" marR="0" lvl="0" indent="0" algn="ctr" rtl="0">
              <a:lnSpc>
                <a:spcPct val="100000"/>
              </a:lnSpc>
              <a:spcBef>
                <a:spcPts val="0"/>
              </a:spcBef>
              <a:spcAft>
                <a:spcPts val="0"/>
              </a:spcAft>
              <a:buClr>
                <a:srgbClr val="909292"/>
              </a:buClr>
              <a:buSzPts val="5200"/>
              <a:buFont typeface="Arial"/>
              <a:buNone/>
            </a:pPr>
            <a:r>
              <a:rPr lang="es-ES" sz="5200" dirty="0">
                <a:solidFill>
                  <a:srgbClr val="909292"/>
                </a:solidFill>
                <a:ea typeface="Calibri"/>
              </a:rPr>
              <a:t>UCLM</a:t>
            </a:r>
            <a:endParaRPr sz="3200" b="0" i="0" u="none" strike="noStrike" cap="none" dirty="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1000"/>
                                        <p:tgtEl>
                                          <p:spTgt spid="61"/>
                                        </p:tgtEl>
                                      </p:cBhvr>
                                    </p:animEffect>
                                    <p:anim calcmode="lin" valueType="num">
                                      <p:cBhvr>
                                        <p:cTn id="8" dur="1000" fill="hold"/>
                                        <p:tgtEl>
                                          <p:spTgt spid="61"/>
                                        </p:tgtEl>
                                        <p:attrNameLst>
                                          <p:attrName>ppt_x</p:attrName>
                                        </p:attrNameLst>
                                      </p:cBhvr>
                                      <p:tavLst>
                                        <p:tav tm="0">
                                          <p:val>
                                            <p:strVal val="#ppt_x"/>
                                          </p:val>
                                        </p:tav>
                                        <p:tav tm="100000">
                                          <p:val>
                                            <p:strVal val="#ppt_x"/>
                                          </p:val>
                                        </p:tav>
                                      </p:tavLst>
                                    </p:anim>
                                    <p:anim calcmode="lin" valueType="num">
                                      <p:cBhvr>
                                        <p:cTn id="9"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2"/>
          <p:cNvSpPr txBox="1"/>
          <p:nvPr/>
        </p:nvSpPr>
        <p:spPr>
          <a:xfrm>
            <a:off x="-180229" y="2188454"/>
            <a:ext cx="13163444" cy="3536976"/>
          </a:xfrm>
          <a:prstGeom prst="rect">
            <a:avLst/>
          </a:prstGeom>
          <a:noFill/>
          <a:ln>
            <a:noFill/>
          </a:ln>
        </p:spPr>
        <p:txBody>
          <a:bodyPr spcFirstLastPara="1" wrap="square" lIns="0" tIns="0" rIns="0" bIns="0" anchor="t" anchorCtr="0">
            <a:normAutofit/>
          </a:bodyPr>
          <a:lstStyle/>
          <a:p>
            <a:pPr marL="0" marR="0" lvl="0" indent="0" algn="ctr" rtl="0">
              <a:lnSpc>
                <a:spcPct val="100000"/>
              </a:lnSpc>
              <a:spcBef>
                <a:spcPts val="0"/>
              </a:spcBef>
              <a:spcAft>
                <a:spcPts val="0"/>
              </a:spcAft>
              <a:buClr>
                <a:srgbClr val="139CF6"/>
              </a:buClr>
              <a:buSzPts val="7800"/>
              <a:buFont typeface="Arial"/>
              <a:buNone/>
            </a:pPr>
            <a:r>
              <a:rPr lang="es-ES" sz="7800" b="1" i="0" u="none" strike="noStrike" cap="none" dirty="0">
                <a:solidFill>
                  <a:srgbClr val="139CF6"/>
                </a:solidFill>
                <a:latin typeface="Arial"/>
                <a:ea typeface="Arial"/>
                <a:cs typeface="Arial"/>
                <a:sym typeface="Arial"/>
              </a:rPr>
              <a:t>ADOLESCENCIA: ÉPOCA</a:t>
            </a:r>
          </a:p>
          <a:p>
            <a:pPr marL="0" marR="0" lvl="0" indent="0" algn="ctr" rtl="0">
              <a:lnSpc>
                <a:spcPct val="100000"/>
              </a:lnSpc>
              <a:spcBef>
                <a:spcPts val="0"/>
              </a:spcBef>
              <a:spcAft>
                <a:spcPts val="0"/>
              </a:spcAft>
              <a:buClr>
                <a:srgbClr val="139CF6"/>
              </a:buClr>
              <a:buSzPts val="7800"/>
              <a:buFont typeface="Arial"/>
              <a:buNone/>
            </a:pPr>
            <a:r>
              <a:rPr lang="es-ES" sz="7800" b="1" dirty="0">
                <a:solidFill>
                  <a:srgbClr val="139CF6"/>
                </a:solidFill>
              </a:rPr>
              <a:t>DE CAMBIOS</a:t>
            </a:r>
            <a:r>
              <a:rPr lang="es-ES" sz="7800" b="1" i="0" u="none" strike="noStrike" cap="none" dirty="0">
                <a:solidFill>
                  <a:srgbClr val="139CF6"/>
                </a:solidFill>
                <a:latin typeface="Arial"/>
                <a:ea typeface="Arial"/>
                <a:cs typeface="Arial"/>
                <a:sym typeface="Arial"/>
              </a:rPr>
              <a:t> </a:t>
            </a:r>
            <a:endParaRPr sz="7800" b="1" i="0" u="none" strike="noStrike" cap="none" dirty="0">
              <a:solidFill>
                <a:srgbClr val="139CF6"/>
              </a:solidFill>
              <a:latin typeface="Arial"/>
              <a:ea typeface="Arial"/>
              <a:cs typeface="Arial"/>
              <a:sym typeface="Arial"/>
            </a:endParaRPr>
          </a:p>
          <a:p>
            <a:pPr marL="0" marR="0" lvl="0" indent="0" algn="l" rtl="0">
              <a:lnSpc>
                <a:spcPct val="100000"/>
              </a:lnSpc>
              <a:spcBef>
                <a:spcPts val="0"/>
              </a:spcBef>
              <a:spcAft>
                <a:spcPts val="0"/>
              </a:spcAft>
              <a:buClr>
                <a:srgbClr val="139CF6"/>
              </a:buClr>
              <a:buSzPts val="7800"/>
              <a:buFont typeface="Arial"/>
              <a:buNone/>
            </a:pPr>
            <a:endParaRPr sz="7800" b="1" i="0" u="none" strike="noStrike" cap="none" dirty="0">
              <a:solidFill>
                <a:srgbClr val="139CF6"/>
              </a:solidFill>
              <a:latin typeface="Arial"/>
              <a:ea typeface="Arial"/>
              <a:cs typeface="Arial"/>
              <a:sym typeface="Arial"/>
            </a:endParaRPr>
          </a:p>
          <a:p>
            <a:pPr marL="0" marR="0" lvl="0" indent="0" algn="l" rtl="0">
              <a:lnSpc>
                <a:spcPct val="100000"/>
              </a:lnSpc>
              <a:spcBef>
                <a:spcPts val="0"/>
              </a:spcBef>
              <a:spcAft>
                <a:spcPts val="0"/>
              </a:spcAft>
              <a:buClr>
                <a:srgbClr val="139CF6"/>
              </a:buClr>
              <a:buSzPts val="7800"/>
              <a:buFont typeface="Arial"/>
              <a:buNone/>
            </a:pPr>
            <a:endParaRPr sz="7800" b="1" i="0" u="none" strike="noStrike" cap="none" dirty="0">
              <a:solidFill>
                <a:srgbClr val="139CF6"/>
              </a:solidFill>
              <a:latin typeface="Arial"/>
              <a:ea typeface="Arial"/>
              <a:cs typeface="Arial"/>
              <a:sym typeface="Arial"/>
            </a:endParaRPr>
          </a:p>
        </p:txBody>
      </p:sp>
      <p:sp>
        <p:nvSpPr>
          <p:cNvPr id="68" name="Google Shape;68;p2"/>
          <p:cNvSpPr/>
          <p:nvPr/>
        </p:nvSpPr>
        <p:spPr>
          <a:xfrm>
            <a:off x="12605011" y="2911618"/>
            <a:ext cx="10889700" cy="8866800"/>
          </a:xfrm>
          <a:prstGeom prst="rect">
            <a:avLst/>
          </a:prstGeom>
          <a:solidFill>
            <a:srgbClr val="D8D8D8"/>
          </a:solidFill>
          <a:ln w="12700" cap="flat" cmpd="sng">
            <a:solidFill>
              <a:srgbClr val="BABABA"/>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rgbClr val="000000"/>
              </a:solidFill>
              <a:latin typeface="Calibri"/>
              <a:ea typeface="Calibri"/>
              <a:cs typeface="Calibri"/>
              <a:sym typeface="Calibri"/>
            </a:endParaRPr>
          </a:p>
        </p:txBody>
      </p:sp>
      <p:sp>
        <p:nvSpPr>
          <p:cNvPr id="70" name="Google Shape;70;p2"/>
          <p:cNvSpPr txBox="1"/>
          <p:nvPr/>
        </p:nvSpPr>
        <p:spPr>
          <a:xfrm>
            <a:off x="1300701" y="5934838"/>
            <a:ext cx="7427700" cy="6063089"/>
          </a:xfrm>
          <a:prstGeom prst="rect">
            <a:avLst/>
          </a:prstGeom>
          <a:solidFill>
            <a:srgbClr val="D8D8D8"/>
          </a:solidFill>
          <a:ln w="12700" cap="flat" cmpd="sng">
            <a:solidFill>
              <a:schemeClr val="dk1"/>
            </a:solidFill>
            <a:prstDash val="solid"/>
            <a:miter lim="400000"/>
            <a:headEnd type="none" w="sm" len="sm"/>
            <a:tailEnd type="none" w="sm" len="sm"/>
          </a:ln>
        </p:spPr>
        <p:txBody>
          <a:bodyPr spcFirstLastPara="1" wrap="square" lIns="76200" tIns="76200" rIns="76200" bIns="76200" anchor="ctr" anchorCtr="0">
            <a:noAutofit/>
          </a:bodyPr>
          <a:lstStyle/>
          <a:p>
            <a:pPr marL="0" marR="0" lvl="0" indent="0" algn="l" rtl="0">
              <a:lnSpc>
                <a:spcPct val="100000"/>
              </a:lnSpc>
              <a:spcBef>
                <a:spcPts val="0"/>
              </a:spcBef>
              <a:spcAft>
                <a:spcPts val="0"/>
              </a:spcAft>
              <a:buClr>
                <a:srgbClr val="909292"/>
              </a:buClr>
              <a:buSzPts val="4800"/>
              <a:buFont typeface="Palatino"/>
              <a:buNone/>
            </a:pPr>
            <a:endParaRPr lang="es-ES" sz="3200" dirty="0"/>
          </a:p>
          <a:p>
            <a:pPr marL="0" marR="0" lvl="0" indent="0" algn="l" rtl="0">
              <a:lnSpc>
                <a:spcPct val="100000"/>
              </a:lnSpc>
              <a:spcBef>
                <a:spcPts val="0"/>
              </a:spcBef>
              <a:spcAft>
                <a:spcPts val="0"/>
              </a:spcAft>
              <a:buClr>
                <a:srgbClr val="909292"/>
              </a:buClr>
              <a:buSzPts val="4800"/>
              <a:buFont typeface="Palatino"/>
              <a:buNone/>
            </a:pPr>
            <a:endParaRPr lang="es-ES" sz="3200" dirty="0"/>
          </a:p>
          <a:p>
            <a:pPr marL="0" marR="0" lvl="0" indent="0" algn="l" rtl="0">
              <a:lnSpc>
                <a:spcPct val="100000"/>
              </a:lnSpc>
              <a:spcBef>
                <a:spcPts val="0"/>
              </a:spcBef>
              <a:spcAft>
                <a:spcPts val="0"/>
              </a:spcAft>
              <a:buClr>
                <a:srgbClr val="909292"/>
              </a:buClr>
              <a:buSzPts val="4800"/>
              <a:buFont typeface="Palatino"/>
              <a:buNone/>
            </a:pPr>
            <a:endParaRPr lang="es-ES" sz="3200" dirty="0"/>
          </a:p>
          <a:p>
            <a:pPr marL="0" marR="0" lvl="0" indent="0" algn="l" rtl="0">
              <a:lnSpc>
                <a:spcPct val="100000"/>
              </a:lnSpc>
              <a:spcBef>
                <a:spcPts val="0"/>
              </a:spcBef>
              <a:spcAft>
                <a:spcPts val="0"/>
              </a:spcAft>
              <a:buClr>
                <a:srgbClr val="909292"/>
              </a:buClr>
              <a:buSzPts val="4800"/>
              <a:buFont typeface="Palatino"/>
              <a:buNone/>
            </a:pPr>
            <a:endParaRPr lang="es-ES" sz="3200" dirty="0"/>
          </a:p>
          <a:p>
            <a:pPr marL="0" marR="0" lvl="0" indent="0" algn="l" rtl="0">
              <a:lnSpc>
                <a:spcPct val="100000"/>
              </a:lnSpc>
              <a:spcBef>
                <a:spcPts val="0"/>
              </a:spcBef>
              <a:spcAft>
                <a:spcPts val="0"/>
              </a:spcAft>
              <a:buClr>
                <a:srgbClr val="909292"/>
              </a:buClr>
              <a:buSzPts val="4800"/>
              <a:buFont typeface="Palatino"/>
              <a:buNone/>
            </a:pPr>
            <a:endParaRPr lang="es-ES" sz="3200" dirty="0"/>
          </a:p>
          <a:p>
            <a:pPr marL="0" marR="0" lvl="0" indent="0" algn="l" rtl="0">
              <a:lnSpc>
                <a:spcPct val="100000"/>
              </a:lnSpc>
              <a:spcBef>
                <a:spcPts val="0"/>
              </a:spcBef>
              <a:spcAft>
                <a:spcPts val="0"/>
              </a:spcAft>
              <a:buClr>
                <a:srgbClr val="909292"/>
              </a:buClr>
              <a:buSzPts val="4800"/>
              <a:buFont typeface="Palatino"/>
              <a:buNone/>
            </a:pPr>
            <a:endParaRPr lang="es-ES" sz="3200" dirty="0"/>
          </a:p>
          <a:p>
            <a:pPr marL="0" marR="0" lvl="0" indent="0" algn="ctr" rtl="0">
              <a:lnSpc>
                <a:spcPct val="100000"/>
              </a:lnSpc>
              <a:spcBef>
                <a:spcPts val="0"/>
              </a:spcBef>
              <a:spcAft>
                <a:spcPts val="0"/>
              </a:spcAft>
              <a:buClr>
                <a:srgbClr val="909292"/>
              </a:buClr>
              <a:buSzPts val="4800"/>
              <a:buFont typeface="Palatino"/>
              <a:buNone/>
            </a:pPr>
            <a:endParaRPr lang="es-ES" sz="3600" dirty="0">
              <a:solidFill>
                <a:schemeClr val="accent1">
                  <a:lumMod val="50000"/>
                </a:schemeClr>
              </a:solidFill>
            </a:endParaRPr>
          </a:p>
          <a:p>
            <a:pPr marL="0" marR="0" lvl="0" indent="0" algn="ctr" rtl="0">
              <a:lnSpc>
                <a:spcPct val="100000"/>
              </a:lnSpc>
              <a:spcBef>
                <a:spcPts val="0"/>
              </a:spcBef>
              <a:spcAft>
                <a:spcPts val="0"/>
              </a:spcAft>
              <a:buClr>
                <a:srgbClr val="909292"/>
              </a:buClr>
              <a:buSzPts val="4800"/>
              <a:buFont typeface="Palatino"/>
              <a:buNone/>
            </a:pPr>
            <a:endParaRPr lang="es-ES" sz="3600" dirty="0">
              <a:solidFill>
                <a:schemeClr val="accent1">
                  <a:lumMod val="50000"/>
                </a:schemeClr>
              </a:solidFill>
            </a:endParaRPr>
          </a:p>
          <a:p>
            <a:pPr marL="0" marR="0" lvl="0" indent="0" algn="ctr" rtl="0">
              <a:lnSpc>
                <a:spcPct val="100000"/>
              </a:lnSpc>
              <a:spcBef>
                <a:spcPts val="0"/>
              </a:spcBef>
              <a:spcAft>
                <a:spcPts val="0"/>
              </a:spcAft>
              <a:buClr>
                <a:srgbClr val="909292"/>
              </a:buClr>
              <a:buSzPts val="4800"/>
              <a:buFont typeface="Palatino"/>
              <a:buNone/>
            </a:pPr>
            <a:endParaRPr lang="es-ES" sz="3600" dirty="0">
              <a:solidFill>
                <a:schemeClr val="accent1">
                  <a:lumMod val="50000"/>
                </a:schemeClr>
              </a:solidFill>
            </a:endParaRPr>
          </a:p>
          <a:p>
            <a:pPr marL="0" marR="0" lvl="0" indent="0" algn="ctr" rtl="0">
              <a:lnSpc>
                <a:spcPct val="100000"/>
              </a:lnSpc>
              <a:spcBef>
                <a:spcPts val="0"/>
              </a:spcBef>
              <a:spcAft>
                <a:spcPts val="0"/>
              </a:spcAft>
              <a:buClr>
                <a:srgbClr val="909292"/>
              </a:buClr>
              <a:buSzPts val="4800"/>
              <a:buFont typeface="Palatino"/>
              <a:buNone/>
            </a:pPr>
            <a:r>
              <a:rPr lang="es-ES" sz="3600" dirty="0">
                <a:solidFill>
                  <a:schemeClr val="accent1">
                    <a:lumMod val="50000"/>
                  </a:schemeClr>
                </a:solidFill>
              </a:rPr>
              <a:t>La adolescencia es un período de transición entre la infancia y la etapa adulta en la que se producen cambios físicos y biológicos, cambios sociales, cambios emocionales y cognitivos.</a:t>
            </a:r>
            <a:endParaRPr sz="3600" dirty="0">
              <a:solidFill>
                <a:schemeClr val="accent1">
                  <a:lumMod val="50000"/>
                </a:schemeClr>
              </a:solidFill>
            </a:endParaRPr>
          </a:p>
          <a:p>
            <a:pPr marL="0" marR="0" lvl="0" indent="0" algn="ctr" rtl="0">
              <a:lnSpc>
                <a:spcPct val="100000"/>
              </a:lnSpc>
              <a:spcBef>
                <a:spcPts val="0"/>
              </a:spcBef>
              <a:spcAft>
                <a:spcPts val="0"/>
              </a:spcAft>
              <a:buClr>
                <a:srgbClr val="909292"/>
              </a:buClr>
              <a:buSzPts val="4800"/>
              <a:buFont typeface="Palatino"/>
              <a:buNone/>
            </a:pPr>
            <a:endParaRPr sz="4800" b="0" i="0" u="none" strike="noStrike" cap="none" dirty="0">
              <a:solidFill>
                <a:schemeClr val="accent1">
                  <a:lumMod val="50000"/>
                </a:schemeClr>
              </a:solidFill>
              <a:latin typeface="Calibri"/>
              <a:ea typeface="Calibri"/>
              <a:cs typeface="Calibri"/>
              <a:sym typeface="Calibri"/>
            </a:endParaRPr>
          </a:p>
          <a:p>
            <a:pPr marL="0" marR="0" lvl="0" indent="0" algn="l" rtl="0">
              <a:lnSpc>
                <a:spcPct val="100000"/>
              </a:lnSpc>
              <a:spcBef>
                <a:spcPts val="0"/>
              </a:spcBef>
              <a:spcAft>
                <a:spcPts val="0"/>
              </a:spcAft>
              <a:buClr>
                <a:srgbClr val="909292"/>
              </a:buClr>
              <a:buSzPts val="4800"/>
              <a:buFont typeface="Palatino"/>
              <a:buNone/>
            </a:pPr>
            <a:endParaRPr sz="48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909292"/>
              </a:buClr>
              <a:buSzPts val="4800"/>
              <a:buFont typeface="Palatino"/>
              <a:buNone/>
            </a:pPr>
            <a:endParaRPr sz="48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909292"/>
              </a:buClr>
              <a:buSzPts val="4800"/>
              <a:buFont typeface="Palatino"/>
              <a:buNone/>
            </a:pPr>
            <a:endParaRPr sz="48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909292"/>
              </a:buClr>
              <a:buSzPts val="4800"/>
              <a:buFont typeface="Palatino"/>
              <a:buNone/>
            </a:pPr>
            <a:endParaRPr sz="48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909292"/>
              </a:buClr>
              <a:buSzPts val="4800"/>
              <a:buFont typeface="Palatino"/>
              <a:buNone/>
            </a:pPr>
            <a:endParaRPr sz="48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909292"/>
              </a:buClr>
              <a:buSzPts val="4800"/>
              <a:buFont typeface="Palatino"/>
              <a:buNone/>
            </a:pPr>
            <a:endParaRPr sz="4800" b="0" i="0" u="none" strike="noStrike" cap="none" dirty="0">
              <a:solidFill>
                <a:srgbClr val="000000"/>
              </a:solidFill>
              <a:latin typeface="Calibri"/>
              <a:ea typeface="Calibri"/>
              <a:cs typeface="Calibri"/>
              <a:sym typeface="Calibri"/>
            </a:endParaRPr>
          </a:p>
        </p:txBody>
      </p:sp>
      <p:pic>
        <p:nvPicPr>
          <p:cNvPr id="1028" name="Picture 4" descr="Resultado de imagen de Adolescencia Imagenes Animadas">
            <a:extLst>
              <a:ext uri="{FF2B5EF4-FFF2-40B4-BE49-F238E27FC236}">
                <a16:creationId xmlns:a16="http://schemas.microsoft.com/office/drawing/2014/main" id="{54477086-B9EC-412C-BFA8-1210BD599A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05010" y="2981739"/>
            <a:ext cx="10889699" cy="88638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fade">
                                      <p:cBhvr>
                                        <p:cTn id="14" dur="1000"/>
                                        <p:tgtEl>
                                          <p:spTgt spid="1028"/>
                                        </p:tgtEl>
                                      </p:cBhvr>
                                    </p:animEffect>
                                    <p:anim calcmode="lin" valueType="num">
                                      <p:cBhvr>
                                        <p:cTn id="15" dur="1000" fill="hold"/>
                                        <p:tgtEl>
                                          <p:spTgt spid="1028"/>
                                        </p:tgtEl>
                                        <p:attrNameLst>
                                          <p:attrName>ppt_x</p:attrName>
                                        </p:attrNameLst>
                                      </p:cBhvr>
                                      <p:tavLst>
                                        <p:tav tm="0">
                                          <p:val>
                                            <p:strVal val="#ppt_x"/>
                                          </p:val>
                                        </p:tav>
                                        <p:tav tm="100000">
                                          <p:val>
                                            <p:strVal val="#ppt_x"/>
                                          </p:val>
                                        </p:tav>
                                      </p:tavLst>
                                    </p:anim>
                                    <p:anim calcmode="lin" valueType="num">
                                      <p:cBhvr>
                                        <p:cTn id="16"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0"/>
                                        </p:tgtEl>
                                        <p:attrNameLst>
                                          <p:attrName>style.visibility</p:attrName>
                                        </p:attrNameLst>
                                      </p:cBhvr>
                                      <p:to>
                                        <p:strVal val="visible"/>
                                      </p:to>
                                    </p:set>
                                    <p:anim calcmode="lin" valueType="num">
                                      <p:cBhvr additive="base">
                                        <p:cTn id="21" dur="500" fill="hold"/>
                                        <p:tgtEl>
                                          <p:spTgt spid="70"/>
                                        </p:tgtEl>
                                        <p:attrNameLst>
                                          <p:attrName>ppt_x</p:attrName>
                                        </p:attrNameLst>
                                      </p:cBhvr>
                                      <p:tavLst>
                                        <p:tav tm="0">
                                          <p:val>
                                            <p:strVal val="#ppt_x"/>
                                          </p:val>
                                        </p:tav>
                                        <p:tav tm="100000">
                                          <p:val>
                                            <p:strVal val="#ppt_x"/>
                                          </p:val>
                                        </p:tav>
                                      </p:tavLst>
                                    </p:anim>
                                    <p:anim calcmode="lin" valueType="num">
                                      <p:cBhvr additive="base">
                                        <p:cTn id="22"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P spid="7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7" name="Google Shape;77;p3"/>
          <p:cNvSpPr txBox="1">
            <a:spLocks noGrp="1"/>
          </p:cNvSpPr>
          <p:nvPr>
            <p:ph type="title"/>
          </p:nvPr>
        </p:nvSpPr>
        <p:spPr>
          <a:xfrm>
            <a:off x="5391105" y="1759389"/>
            <a:ext cx="13163444" cy="3330474"/>
          </a:xfrm>
          <a:prstGeom prst="rect">
            <a:avLst/>
          </a:prstGeom>
          <a:noFill/>
          <a:ln>
            <a:noFill/>
          </a:ln>
        </p:spPr>
        <p:txBody>
          <a:bodyPr spcFirstLastPara="1" wrap="square" lIns="0" tIns="0" rIns="0" bIns="0" anchor="b" anchorCtr="0">
            <a:normAutofit/>
          </a:bodyPr>
          <a:lstStyle/>
          <a:p>
            <a:pPr marL="0" lvl="0" indent="0" algn="ctr" rtl="0">
              <a:lnSpc>
                <a:spcPct val="100000"/>
              </a:lnSpc>
              <a:spcBef>
                <a:spcPts val="0"/>
              </a:spcBef>
              <a:spcAft>
                <a:spcPts val="0"/>
              </a:spcAft>
              <a:buClr>
                <a:srgbClr val="139CF6"/>
              </a:buClr>
              <a:buSzPts val="8900"/>
              <a:buFont typeface="Arial"/>
              <a:buNone/>
            </a:pPr>
            <a:r>
              <a:rPr lang="es-ES" sz="8900" dirty="0"/>
              <a:t>Relaciones sociales en la adolescencia</a:t>
            </a:r>
            <a:endParaRPr sz="8900" dirty="0"/>
          </a:p>
          <a:p>
            <a:pPr marL="0" lvl="0" indent="0" algn="l" rtl="0">
              <a:lnSpc>
                <a:spcPct val="100000"/>
              </a:lnSpc>
              <a:spcBef>
                <a:spcPts val="0"/>
              </a:spcBef>
              <a:spcAft>
                <a:spcPts val="0"/>
              </a:spcAft>
              <a:buClr>
                <a:srgbClr val="314864"/>
              </a:buClr>
              <a:buSzPts val="8600"/>
              <a:buFont typeface="Arial"/>
              <a:buNone/>
            </a:pPr>
            <a:endParaRPr dirty="0"/>
          </a:p>
        </p:txBody>
      </p:sp>
      <p:sp>
        <p:nvSpPr>
          <p:cNvPr id="2" name="CuadroTexto 1">
            <a:extLst>
              <a:ext uri="{FF2B5EF4-FFF2-40B4-BE49-F238E27FC236}">
                <a16:creationId xmlns:a16="http://schemas.microsoft.com/office/drawing/2014/main" id="{47AC6F80-6E04-473F-813D-C2A65DA86864}"/>
              </a:ext>
            </a:extLst>
          </p:cNvPr>
          <p:cNvSpPr txBox="1"/>
          <p:nvPr/>
        </p:nvSpPr>
        <p:spPr>
          <a:xfrm>
            <a:off x="1441174" y="4365566"/>
            <a:ext cx="15485166" cy="7294305"/>
          </a:xfrm>
          <a:prstGeom prst="rect">
            <a:avLst/>
          </a:prstGeom>
          <a:solidFill>
            <a:schemeClr val="accent4">
              <a:lumMod val="20000"/>
              <a:lumOff val="80000"/>
            </a:schemeClr>
          </a:solidFill>
        </p:spPr>
        <p:txBody>
          <a:bodyPr wrap="square" rtlCol="0">
            <a:spAutoFit/>
          </a:bodyPr>
          <a:lstStyle/>
          <a:p>
            <a:pPr marL="914400" marR="0" lvl="0" indent="-914400" algn="l" rtl="0">
              <a:lnSpc>
                <a:spcPct val="200000"/>
              </a:lnSpc>
              <a:spcBef>
                <a:spcPts val="0"/>
              </a:spcBef>
              <a:spcAft>
                <a:spcPts val="0"/>
              </a:spcAft>
              <a:buClr>
                <a:srgbClr val="909292"/>
              </a:buClr>
              <a:buSzPts val="4800"/>
              <a:buFont typeface="+mj-lt"/>
              <a:buAutoNum type="arabicPeriod"/>
            </a:pPr>
            <a:r>
              <a:rPr lang="es-ES" sz="3600" dirty="0">
                <a:solidFill>
                  <a:schemeClr val="accent1">
                    <a:lumMod val="75000"/>
                  </a:schemeClr>
                </a:solidFill>
                <a:latin typeface="+mj-lt"/>
                <a:sym typeface="Palatino"/>
              </a:rPr>
              <a:t>El contexto escolar es uno de los entornos en el que se producen muchas interacciones sociales. </a:t>
            </a:r>
          </a:p>
          <a:p>
            <a:pPr marL="914400" marR="0" lvl="0" indent="-914400" algn="l" rtl="0">
              <a:lnSpc>
                <a:spcPct val="200000"/>
              </a:lnSpc>
              <a:spcBef>
                <a:spcPts val="0"/>
              </a:spcBef>
              <a:spcAft>
                <a:spcPts val="0"/>
              </a:spcAft>
              <a:buClr>
                <a:srgbClr val="909292"/>
              </a:buClr>
              <a:buSzPts val="4800"/>
              <a:buFont typeface="+mj-lt"/>
              <a:buAutoNum type="arabicPeriod"/>
            </a:pPr>
            <a:r>
              <a:rPr lang="es-ES" sz="3600" dirty="0">
                <a:solidFill>
                  <a:schemeClr val="accent1">
                    <a:lumMod val="75000"/>
                  </a:schemeClr>
                </a:solidFill>
                <a:latin typeface="+mj-lt"/>
                <a:sym typeface="Palatino"/>
              </a:rPr>
              <a:t>La revolución tecnológica y su impacto en la adolescencia</a:t>
            </a:r>
          </a:p>
          <a:p>
            <a:pPr marL="914400" marR="0" lvl="0" indent="-914400" algn="l" rtl="0">
              <a:lnSpc>
                <a:spcPct val="200000"/>
              </a:lnSpc>
              <a:spcBef>
                <a:spcPts val="0"/>
              </a:spcBef>
              <a:spcAft>
                <a:spcPts val="0"/>
              </a:spcAft>
              <a:buClr>
                <a:srgbClr val="909292"/>
              </a:buClr>
              <a:buSzPts val="4800"/>
              <a:buFont typeface="+mj-lt"/>
              <a:buAutoNum type="arabicPeriod"/>
            </a:pPr>
            <a:r>
              <a:rPr lang="es-ES" sz="3600" dirty="0">
                <a:solidFill>
                  <a:schemeClr val="accent1">
                    <a:lumMod val="75000"/>
                  </a:schemeClr>
                </a:solidFill>
                <a:latin typeface="+mj-lt"/>
                <a:sym typeface="Palatino"/>
              </a:rPr>
              <a:t>Las relaciones sociales satisfactorias favorecen el bienestar.</a:t>
            </a:r>
          </a:p>
          <a:p>
            <a:pPr marL="914400" marR="0" lvl="0" indent="-914400" algn="l" rtl="0">
              <a:lnSpc>
                <a:spcPct val="200000"/>
              </a:lnSpc>
              <a:spcBef>
                <a:spcPts val="0"/>
              </a:spcBef>
              <a:spcAft>
                <a:spcPts val="0"/>
              </a:spcAft>
              <a:buClr>
                <a:srgbClr val="909292"/>
              </a:buClr>
              <a:buSzPts val="4800"/>
              <a:buFont typeface="+mj-lt"/>
              <a:buAutoNum type="arabicPeriod"/>
            </a:pPr>
            <a:r>
              <a:rPr lang="es-ES" sz="3600" dirty="0">
                <a:solidFill>
                  <a:schemeClr val="accent1">
                    <a:lumMod val="75000"/>
                  </a:schemeClr>
                </a:solidFill>
                <a:latin typeface="+mj-lt"/>
                <a:sym typeface="Palatino"/>
              </a:rPr>
              <a:t>Impacto del periodo de confinamiento y la pandemia en las relaciones sociales.</a:t>
            </a:r>
            <a:endParaRPr lang="es-ES" sz="3600" dirty="0">
              <a:solidFill>
                <a:schemeClr val="accent1">
                  <a:lumMod val="75000"/>
                </a:schemeClr>
              </a:solidFill>
              <a:latin typeface="+mj-lt"/>
            </a:endParaRPr>
          </a:p>
          <a:p>
            <a:endParaRPr lang="es-ES" sz="3600" dirty="0">
              <a:latin typeface="+mj-lt"/>
            </a:endParaRPr>
          </a:p>
        </p:txBody>
      </p:sp>
      <p:pic>
        <p:nvPicPr>
          <p:cNvPr id="2052" name="Picture 4" descr="Resultado de imagen de Adolescencia Imagenes Animadas">
            <a:extLst>
              <a:ext uri="{FF2B5EF4-FFF2-40B4-BE49-F238E27FC236}">
                <a16:creationId xmlns:a16="http://schemas.microsoft.com/office/drawing/2014/main" id="{F16CA10A-DBA8-48F2-BB7B-81AA5E720B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11529" y="5225306"/>
            <a:ext cx="6023113" cy="55748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animEffect transition="in" filter="fade">
                                      <p:cBhvr>
                                        <p:cTn id="11" dur="1000"/>
                                        <p:tgtEl>
                                          <p:spTgt spid="2052"/>
                                        </p:tgtEl>
                                      </p:cBhvr>
                                    </p:animEffect>
                                    <p:anim calcmode="lin" valueType="num">
                                      <p:cBhvr>
                                        <p:cTn id="12" dur="1000" fill="hold"/>
                                        <p:tgtEl>
                                          <p:spTgt spid="2052"/>
                                        </p:tgtEl>
                                        <p:attrNameLst>
                                          <p:attrName>ppt_x</p:attrName>
                                        </p:attrNameLst>
                                      </p:cBhvr>
                                      <p:tavLst>
                                        <p:tav tm="0">
                                          <p:val>
                                            <p:strVal val="#ppt_x"/>
                                          </p:val>
                                        </p:tav>
                                        <p:tav tm="100000">
                                          <p:val>
                                            <p:strVal val="#ppt_x"/>
                                          </p:val>
                                        </p:tav>
                                      </p:tavLst>
                                    </p:anim>
                                    <p:anim calcmode="lin" valueType="num">
                                      <p:cBhvr>
                                        <p:cTn id="13"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7" name="Google Shape;77;p3"/>
          <p:cNvSpPr txBox="1">
            <a:spLocks noGrp="1"/>
          </p:cNvSpPr>
          <p:nvPr>
            <p:ph type="title"/>
          </p:nvPr>
        </p:nvSpPr>
        <p:spPr>
          <a:xfrm>
            <a:off x="6231835" y="705146"/>
            <a:ext cx="15055975" cy="3330474"/>
          </a:xfrm>
          <a:prstGeom prst="rect">
            <a:avLst/>
          </a:prstGeom>
          <a:noFill/>
          <a:ln>
            <a:noFill/>
          </a:ln>
        </p:spPr>
        <p:txBody>
          <a:bodyPr spcFirstLastPara="1" wrap="square" lIns="0" tIns="0" rIns="0" bIns="0" anchor="b" anchorCtr="0">
            <a:normAutofit/>
          </a:bodyPr>
          <a:lstStyle/>
          <a:p>
            <a:pPr marL="0" lvl="0" indent="0" algn="ctr" rtl="0">
              <a:lnSpc>
                <a:spcPct val="100000"/>
              </a:lnSpc>
              <a:spcBef>
                <a:spcPts val="0"/>
              </a:spcBef>
              <a:spcAft>
                <a:spcPts val="0"/>
              </a:spcAft>
              <a:buClr>
                <a:srgbClr val="139CF6"/>
              </a:buClr>
              <a:buSzPts val="8900"/>
              <a:buFont typeface="Arial"/>
              <a:buNone/>
            </a:pPr>
            <a:r>
              <a:rPr lang="es-ES" sz="8900" dirty="0"/>
              <a:t>Algunos datos para reflexionar </a:t>
            </a:r>
            <a:endParaRPr sz="8900" dirty="0"/>
          </a:p>
          <a:p>
            <a:pPr marL="0" lvl="0" indent="0" algn="l" rtl="0">
              <a:lnSpc>
                <a:spcPct val="100000"/>
              </a:lnSpc>
              <a:spcBef>
                <a:spcPts val="0"/>
              </a:spcBef>
              <a:spcAft>
                <a:spcPts val="0"/>
              </a:spcAft>
              <a:buClr>
                <a:srgbClr val="314864"/>
              </a:buClr>
              <a:buSzPts val="8600"/>
              <a:buFont typeface="Arial"/>
              <a:buNone/>
            </a:pPr>
            <a:endParaRPr dirty="0"/>
          </a:p>
        </p:txBody>
      </p:sp>
      <p:sp>
        <p:nvSpPr>
          <p:cNvPr id="2" name="CuadroTexto 1">
            <a:extLst>
              <a:ext uri="{FF2B5EF4-FFF2-40B4-BE49-F238E27FC236}">
                <a16:creationId xmlns:a16="http://schemas.microsoft.com/office/drawing/2014/main" id="{47AC6F80-6E04-473F-813D-C2A65DA86864}"/>
              </a:ext>
            </a:extLst>
          </p:cNvPr>
          <p:cNvSpPr txBox="1"/>
          <p:nvPr/>
        </p:nvSpPr>
        <p:spPr>
          <a:xfrm>
            <a:off x="726157" y="3965507"/>
            <a:ext cx="15485166" cy="3244414"/>
          </a:xfrm>
          <a:prstGeom prst="rect">
            <a:avLst/>
          </a:prstGeom>
          <a:solidFill>
            <a:schemeClr val="accent4">
              <a:lumMod val="40000"/>
              <a:lumOff val="60000"/>
            </a:schemeClr>
          </a:solidFill>
        </p:spPr>
        <p:txBody>
          <a:bodyPr wrap="square" rtlCol="0">
            <a:spAutoFit/>
          </a:bodyPr>
          <a:lstStyle/>
          <a:p>
            <a:pPr marL="742950" marR="0" lvl="0" indent="-742950" algn="l" rtl="0">
              <a:lnSpc>
                <a:spcPct val="200000"/>
              </a:lnSpc>
              <a:spcBef>
                <a:spcPts val="0"/>
              </a:spcBef>
              <a:spcAft>
                <a:spcPts val="0"/>
              </a:spcAft>
              <a:buClr>
                <a:srgbClr val="909292"/>
              </a:buClr>
              <a:buSzPts val="4800"/>
              <a:buFont typeface="+mj-lt"/>
              <a:buAutoNum type="arabicPeriod"/>
            </a:pPr>
            <a:r>
              <a:rPr lang="es-ES" sz="3600" b="1" dirty="0">
                <a:solidFill>
                  <a:schemeClr val="accent1">
                    <a:lumMod val="75000"/>
                  </a:schemeClr>
                </a:solidFill>
                <a:latin typeface="+mj-lt"/>
                <a:sym typeface="Palatino"/>
              </a:rPr>
              <a:t>EFECTOS NEGATIVOS </a:t>
            </a:r>
            <a:r>
              <a:rPr lang="es-ES" sz="3600" dirty="0">
                <a:solidFill>
                  <a:schemeClr val="accent1">
                    <a:lumMod val="75000"/>
                  </a:schemeClr>
                </a:solidFill>
                <a:latin typeface="+mj-lt"/>
                <a:sym typeface="Palatino"/>
              </a:rPr>
              <a:t>(Liébana-Presa et al., 2020 ; </a:t>
            </a:r>
            <a:r>
              <a:rPr lang="fr-FR" sz="3600" dirty="0" err="1">
                <a:solidFill>
                  <a:schemeClr val="accent1">
                    <a:lumMod val="75000"/>
                  </a:schemeClr>
                </a:solidFill>
                <a:latin typeface="+mj-lt"/>
                <a:sym typeface="Palatino"/>
              </a:rPr>
              <a:t>Orgiles</a:t>
            </a:r>
            <a:r>
              <a:rPr lang="fr-FR" sz="3600" dirty="0">
                <a:solidFill>
                  <a:schemeClr val="accent1">
                    <a:lumMod val="75000"/>
                  </a:schemeClr>
                </a:solidFill>
                <a:latin typeface="+mj-lt"/>
                <a:sym typeface="Palatino"/>
              </a:rPr>
              <a:t> et al., 2020; </a:t>
            </a:r>
            <a:r>
              <a:rPr lang="es-ES" sz="3600" dirty="0">
                <a:solidFill>
                  <a:schemeClr val="accent1">
                    <a:lumMod val="75000"/>
                  </a:schemeClr>
                </a:solidFill>
                <a:latin typeface="+mj-lt"/>
                <a:sym typeface="Palatino"/>
              </a:rPr>
              <a:t>Rogers et al., 20121; </a:t>
            </a:r>
            <a:r>
              <a:rPr lang="es-ES" sz="3600" dirty="0" err="1">
                <a:solidFill>
                  <a:schemeClr val="accent1">
                    <a:lumMod val="75000"/>
                  </a:schemeClr>
                </a:solidFill>
                <a:latin typeface="+mj-lt"/>
                <a:sym typeface="Palatino"/>
              </a:rPr>
              <a:t>Soest</a:t>
            </a:r>
            <a:r>
              <a:rPr lang="es-ES" sz="3600" dirty="0">
                <a:solidFill>
                  <a:schemeClr val="accent1">
                    <a:lumMod val="75000"/>
                  </a:schemeClr>
                </a:solidFill>
                <a:latin typeface="+mj-lt"/>
                <a:sym typeface="Palatino"/>
              </a:rPr>
              <a:t> et al. (2020).</a:t>
            </a:r>
          </a:p>
          <a:p>
            <a:pPr marL="742950" marR="0" lvl="0" indent="-742950" algn="l" rtl="0">
              <a:lnSpc>
                <a:spcPct val="200000"/>
              </a:lnSpc>
              <a:spcBef>
                <a:spcPts val="0"/>
              </a:spcBef>
              <a:spcAft>
                <a:spcPts val="0"/>
              </a:spcAft>
              <a:buClr>
                <a:srgbClr val="909292"/>
              </a:buClr>
              <a:buSzPts val="4800"/>
              <a:buFont typeface="+mj-lt"/>
              <a:buAutoNum type="arabicPeriod"/>
            </a:pPr>
            <a:r>
              <a:rPr lang="es-ES" sz="3600" b="1" dirty="0">
                <a:solidFill>
                  <a:schemeClr val="accent1">
                    <a:lumMod val="75000"/>
                  </a:schemeClr>
                </a:solidFill>
                <a:latin typeface="+mj-lt"/>
                <a:sym typeface="Palatino"/>
              </a:rPr>
              <a:t>EFECTOS POSITIVOS </a:t>
            </a:r>
            <a:r>
              <a:rPr lang="es-ES" sz="3600" dirty="0">
                <a:solidFill>
                  <a:schemeClr val="accent1">
                    <a:lumMod val="75000"/>
                  </a:schemeClr>
                </a:solidFill>
                <a:latin typeface="+mj-lt"/>
                <a:sym typeface="Palatino"/>
              </a:rPr>
              <a:t>(Holmes et al., 2020; </a:t>
            </a:r>
            <a:r>
              <a:rPr lang="it-IT" sz="3600" dirty="0">
                <a:solidFill>
                  <a:schemeClr val="accent1">
                    <a:lumMod val="75000"/>
                  </a:schemeClr>
                </a:solidFill>
                <a:latin typeface="+mj-lt"/>
                <a:sym typeface="Palatino"/>
              </a:rPr>
              <a:t>Melegari et al., 2021)</a:t>
            </a:r>
            <a:endParaRPr lang="es-ES" sz="3600" dirty="0">
              <a:latin typeface="+mj-lt"/>
            </a:endParaRPr>
          </a:p>
        </p:txBody>
      </p:sp>
      <p:pic>
        <p:nvPicPr>
          <p:cNvPr id="3074" name="Picture 2" descr="Resultado de imagen de imagen adolescencia">
            <a:extLst>
              <a:ext uri="{FF2B5EF4-FFF2-40B4-BE49-F238E27FC236}">
                <a16:creationId xmlns:a16="http://schemas.microsoft.com/office/drawing/2014/main" id="{A832F7BE-952A-48FB-B82B-43C9EE1A43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58591" y="5427876"/>
            <a:ext cx="7497419" cy="5336284"/>
          </a:xfrm>
          <a:prstGeom prst="rect">
            <a:avLst/>
          </a:prstGeom>
          <a:noFill/>
          <a:extLst>
            <a:ext uri="{909E8E84-426E-40DD-AFC4-6F175D3DCCD1}">
              <a14:hiddenFill xmlns:a14="http://schemas.microsoft.com/office/drawing/2010/main">
                <a:solidFill>
                  <a:srgbClr val="FFFFFF"/>
                </a:solidFill>
              </a14:hiddenFill>
            </a:ext>
          </a:extLst>
        </p:spPr>
      </p:pic>
      <p:sp>
        <p:nvSpPr>
          <p:cNvPr id="3" name="Flecha: hacia abajo 2">
            <a:extLst>
              <a:ext uri="{FF2B5EF4-FFF2-40B4-BE49-F238E27FC236}">
                <a16:creationId xmlns:a16="http://schemas.microsoft.com/office/drawing/2014/main" id="{CAD03525-74F9-4FCD-B5C5-63048538CD1B}"/>
              </a:ext>
            </a:extLst>
          </p:cNvPr>
          <p:cNvSpPr/>
          <p:nvPr/>
        </p:nvSpPr>
        <p:spPr>
          <a:xfrm>
            <a:off x="6877877" y="7470259"/>
            <a:ext cx="864705" cy="13318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a:extLst>
              <a:ext uri="{FF2B5EF4-FFF2-40B4-BE49-F238E27FC236}">
                <a16:creationId xmlns:a16="http://schemas.microsoft.com/office/drawing/2014/main" id="{DB99C649-0DEE-4F1D-8C10-C4EC8314698E}"/>
              </a:ext>
            </a:extLst>
          </p:cNvPr>
          <p:cNvSpPr txBox="1"/>
          <p:nvPr/>
        </p:nvSpPr>
        <p:spPr>
          <a:xfrm>
            <a:off x="530687" y="8974010"/>
            <a:ext cx="15485166" cy="3244414"/>
          </a:xfrm>
          <a:prstGeom prst="rect">
            <a:avLst/>
          </a:prstGeom>
          <a:solidFill>
            <a:schemeClr val="accent6">
              <a:lumMod val="40000"/>
              <a:lumOff val="60000"/>
            </a:schemeClr>
          </a:solidFill>
        </p:spPr>
        <p:txBody>
          <a:bodyPr wrap="square" rtlCol="0">
            <a:spAutoFit/>
          </a:bodyPr>
          <a:lstStyle/>
          <a:p>
            <a:pPr marL="742950" marR="0" lvl="0" indent="-742950" algn="l" rtl="0">
              <a:lnSpc>
                <a:spcPct val="200000"/>
              </a:lnSpc>
              <a:spcBef>
                <a:spcPts val="0"/>
              </a:spcBef>
              <a:spcAft>
                <a:spcPts val="0"/>
              </a:spcAft>
              <a:buClr>
                <a:srgbClr val="909292"/>
              </a:buClr>
              <a:buSzPts val="4800"/>
              <a:buFont typeface="+mj-lt"/>
              <a:buAutoNum type="arabicPeriod"/>
            </a:pPr>
            <a:r>
              <a:rPr lang="es-ES" sz="3600" b="1" dirty="0">
                <a:solidFill>
                  <a:schemeClr val="accent1">
                    <a:lumMod val="75000"/>
                  </a:schemeClr>
                </a:solidFill>
                <a:latin typeface="+mj-lt"/>
                <a:sym typeface="Palatino"/>
              </a:rPr>
              <a:t>La escuela debe promover y potenciar en los adolescentes habilidades de relación interpersonal.</a:t>
            </a:r>
            <a:endParaRPr lang="es-ES" sz="3600" dirty="0">
              <a:solidFill>
                <a:schemeClr val="accent1">
                  <a:lumMod val="75000"/>
                </a:schemeClr>
              </a:solidFill>
              <a:latin typeface="+mj-lt"/>
              <a:sym typeface="Palatino"/>
            </a:endParaRPr>
          </a:p>
          <a:p>
            <a:pPr marL="742950" marR="0" lvl="0" indent="-742950" algn="l" rtl="0">
              <a:lnSpc>
                <a:spcPct val="200000"/>
              </a:lnSpc>
              <a:spcBef>
                <a:spcPts val="0"/>
              </a:spcBef>
              <a:spcAft>
                <a:spcPts val="0"/>
              </a:spcAft>
              <a:buClr>
                <a:srgbClr val="909292"/>
              </a:buClr>
              <a:buSzPts val="4800"/>
              <a:buFont typeface="+mj-lt"/>
              <a:buAutoNum type="arabicPeriod"/>
            </a:pPr>
            <a:r>
              <a:rPr lang="es-ES" sz="3600" b="1" dirty="0">
                <a:solidFill>
                  <a:schemeClr val="accent1">
                    <a:lumMod val="75000"/>
                  </a:schemeClr>
                </a:solidFill>
                <a:latin typeface="+mj-lt"/>
                <a:sym typeface="Palatino"/>
              </a:rPr>
              <a:t>PROGRAMAS DE EDUCACIÓN EMOCIONAL</a:t>
            </a:r>
            <a:endParaRPr lang="es-ES" sz="3600" dirty="0">
              <a:latin typeface="+mj-lt"/>
            </a:endParaRPr>
          </a:p>
        </p:txBody>
      </p:sp>
    </p:spTree>
    <p:extLst>
      <p:ext uri="{BB962C8B-B14F-4D97-AF65-F5344CB8AC3E}">
        <p14:creationId xmlns:p14="http://schemas.microsoft.com/office/powerpoint/2010/main" val="995285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 calcmode="lin" valueType="num">
                                      <p:cBhvr additive="base">
                                        <p:cTn id="7" dur="500" fill="hold"/>
                                        <p:tgtEl>
                                          <p:spTgt spid="77"/>
                                        </p:tgtEl>
                                        <p:attrNameLst>
                                          <p:attrName>ppt_x</p:attrName>
                                        </p:attrNameLst>
                                      </p:cBhvr>
                                      <p:tavLst>
                                        <p:tav tm="0">
                                          <p:val>
                                            <p:strVal val="#ppt_x"/>
                                          </p:val>
                                        </p:tav>
                                        <p:tav tm="100000">
                                          <p:val>
                                            <p:strVal val="#ppt_x"/>
                                          </p:val>
                                        </p:tav>
                                      </p:tavLst>
                                    </p:anim>
                                    <p:anim calcmode="lin" valueType="num">
                                      <p:cBhvr additive="base">
                                        <p:cTn id="8" dur="500" fill="hold"/>
                                        <p:tgtEl>
                                          <p:spTgt spid="7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fade">
                                      <p:cBhvr>
                                        <p:cTn id="13" dur="1000"/>
                                        <p:tgtEl>
                                          <p:spTgt spid="3074"/>
                                        </p:tgtEl>
                                      </p:cBhvr>
                                    </p:animEffect>
                                    <p:anim calcmode="lin" valueType="num">
                                      <p:cBhvr>
                                        <p:cTn id="14" dur="1000" fill="hold"/>
                                        <p:tgtEl>
                                          <p:spTgt spid="3074"/>
                                        </p:tgtEl>
                                        <p:attrNameLst>
                                          <p:attrName>ppt_x</p:attrName>
                                        </p:attrNameLst>
                                      </p:cBhvr>
                                      <p:tavLst>
                                        <p:tav tm="0">
                                          <p:val>
                                            <p:strVal val="#ppt_x"/>
                                          </p:val>
                                        </p:tav>
                                        <p:tav tm="100000">
                                          <p:val>
                                            <p:strVal val="#ppt_x"/>
                                          </p:val>
                                        </p:tav>
                                      </p:tavLst>
                                    </p:anim>
                                    <p:anim calcmode="lin" valueType="num">
                                      <p:cBhvr>
                                        <p:cTn id="15"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p:bldP spid="2" grpId="0" animBg="1"/>
      <p:bldP spid="3" grpId="0" animBg="1"/>
      <p:bldP spid="8" grpId="0" animBg="1"/>
    </p:bldLst>
  </p:timing>
</p:sld>
</file>

<file path=ppt/theme/theme1.xml><?xml version="1.0" encoding="utf-8"?>
<a:theme xmlns:a="http://schemas.openxmlformats.org/drawingml/2006/main" name="1_Tema de Office">
  <a:themeElements>
    <a:clrScheme name="1_Tema de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1_Tema de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263</TotalTime>
  <Words>1135</Words>
  <Application>Microsoft Office PowerPoint</Application>
  <PresentationFormat>Personalizado</PresentationFormat>
  <Paragraphs>81</Paragraphs>
  <Slides>4</Slides>
  <Notes>4</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vt:i4>
      </vt:variant>
    </vt:vector>
  </HeadingPairs>
  <TitlesOfParts>
    <vt:vector size="9" baseType="lpstr">
      <vt:lpstr>Calibri</vt:lpstr>
      <vt:lpstr>Palatino</vt:lpstr>
      <vt:lpstr>Arial</vt:lpstr>
      <vt:lpstr>Helvetica Neue</vt:lpstr>
      <vt:lpstr>1_Tema de Office</vt:lpstr>
      <vt:lpstr>Relaciones sociales y prosocialidad en la escuela post Covid en la adolescencia</vt:lpstr>
      <vt:lpstr>Presentación de PowerPoint</vt:lpstr>
      <vt:lpstr>Relaciones sociales en la adolescencia </vt:lpstr>
      <vt:lpstr>Algunos datos para reflexionar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Victor</dc:creator>
  <cp:lastModifiedBy>MANUEL JAVIER CEJUDO PRADO</cp:lastModifiedBy>
  <cp:revision>1</cp:revision>
  <dcterms:modified xsi:type="dcterms:W3CDTF">2021-11-16T12:31:05Z</dcterms:modified>
</cp:coreProperties>
</file>