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60" r:id="rId3"/>
    <p:sldId id="258" r:id="rId4"/>
    <p:sldId id="300" r:id="rId5"/>
    <p:sldId id="299" r:id="rId6"/>
    <p:sldId id="301" r:id="rId7"/>
    <p:sldId id="302" r:id="rId8"/>
    <p:sldId id="303" r:id="rId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635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508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635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0" name="Shape 140"/>
          <p:cNvSpPr>
            <a:spLocks noGrp="1" noRot="1" noChangeAspect="1"/>
          </p:cNvSpPr>
          <p:nvPr>
            <p:ph type="sldImg"/>
          </p:nvPr>
        </p:nvSpPr>
        <p:spPr>
          <a:xfrm>
            <a:off x="1143000" y="685800"/>
            <a:ext cx="4572000" cy="3429000"/>
          </a:xfrm>
          <a:prstGeom prst="rect">
            <a:avLst/>
          </a:prstGeom>
        </p:spPr>
        <p:txBody>
          <a:bodyPr/>
          <a:lstStyle/>
          <a:p>
            <a:endParaRPr/>
          </a:p>
        </p:txBody>
      </p:sp>
      <p:sp>
        <p:nvSpPr>
          <p:cNvPr id="141" name="Shape 14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69788180"/>
      </p:ext>
    </p:extLst>
  </p:cSld>
  <p:clrMap bg1="lt1" tx1="dk1" bg2="lt2" tx2="dk2" accent1="accent1" accent2="accent2" accent3="accent3" accent4="accent4" accent5="accent5" accent6="accent6" hlink="hlink" folHlink="folHlink"/>
  <p:notesStyle>
    <a:lvl1pPr defTabSz="1828800" latinLnBrk="0">
      <a:defRPr sz="2200">
        <a:latin typeface="+mn-lt"/>
        <a:ea typeface="+mn-ea"/>
        <a:cs typeface="+mn-cs"/>
        <a:sym typeface="Calibri"/>
      </a:defRPr>
    </a:lvl1pPr>
    <a:lvl2pPr indent="228600" defTabSz="1828800" latinLnBrk="0">
      <a:defRPr sz="2200">
        <a:latin typeface="+mn-lt"/>
        <a:ea typeface="+mn-ea"/>
        <a:cs typeface="+mn-cs"/>
        <a:sym typeface="Calibri"/>
      </a:defRPr>
    </a:lvl2pPr>
    <a:lvl3pPr indent="457200" defTabSz="1828800" latinLnBrk="0">
      <a:defRPr sz="2200">
        <a:latin typeface="+mn-lt"/>
        <a:ea typeface="+mn-ea"/>
        <a:cs typeface="+mn-cs"/>
        <a:sym typeface="Calibri"/>
      </a:defRPr>
    </a:lvl3pPr>
    <a:lvl4pPr indent="685800" defTabSz="1828800" latinLnBrk="0">
      <a:defRPr sz="2200">
        <a:latin typeface="+mn-lt"/>
        <a:ea typeface="+mn-ea"/>
        <a:cs typeface="+mn-cs"/>
        <a:sym typeface="Calibri"/>
      </a:defRPr>
    </a:lvl4pPr>
    <a:lvl5pPr indent="914400" defTabSz="1828800" latinLnBrk="0">
      <a:defRPr sz="2200">
        <a:latin typeface="+mn-lt"/>
        <a:ea typeface="+mn-ea"/>
        <a:cs typeface="+mn-cs"/>
        <a:sym typeface="Calibri"/>
      </a:defRPr>
    </a:lvl5pPr>
    <a:lvl6pPr indent="1143000" defTabSz="1828800" latinLnBrk="0">
      <a:defRPr sz="2200">
        <a:latin typeface="+mn-lt"/>
        <a:ea typeface="+mn-ea"/>
        <a:cs typeface="+mn-cs"/>
        <a:sym typeface="Calibri"/>
      </a:defRPr>
    </a:lvl6pPr>
    <a:lvl7pPr indent="1371600" defTabSz="1828800" latinLnBrk="0">
      <a:defRPr sz="2200">
        <a:latin typeface="+mn-lt"/>
        <a:ea typeface="+mn-ea"/>
        <a:cs typeface="+mn-cs"/>
        <a:sym typeface="Calibri"/>
      </a:defRPr>
    </a:lvl7pPr>
    <a:lvl8pPr indent="1600200" defTabSz="1828800" latinLnBrk="0">
      <a:defRPr sz="2200">
        <a:latin typeface="+mn-lt"/>
        <a:ea typeface="+mn-ea"/>
        <a:cs typeface="+mn-cs"/>
        <a:sym typeface="Calibri"/>
      </a:defRPr>
    </a:lvl8pPr>
    <a:lvl9pPr indent="1828800" defTabSz="1828800" latinLnBrk="0">
      <a:defRPr sz="2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pPr indent="457200" defTabSz="457200">
              <a:lnSpc>
                <a:spcPct val="117999"/>
              </a:lnSpc>
            </a:pPr>
            <a:r>
              <a:t>Sí, somos más de 7 mil millones de personas en el planeta y entre estos 225 millones, el 3.2% vive fuera de nuestros países de origen. ¡Afectando no solo a los que viajan, sino también a las comunidades de acogida y a las que quedan atrás! Remesas monetarias o culturales. </a:t>
            </a:r>
          </a:p>
          <a:p>
            <a:pPr indent="457200" defTabSz="457200">
              <a:lnSpc>
                <a:spcPct val="117999"/>
              </a:lnSpc>
            </a:pPr>
            <a:endParaRPr/>
          </a:p>
          <a:p>
            <a:pPr indent="457200" defTabSz="457200">
              <a:lnSpc>
                <a:spcPct val="117999"/>
              </a:lnSpc>
            </a:pPr>
            <a:r>
              <a:t>Amor y trabajo</a:t>
            </a:r>
          </a:p>
          <a:p>
            <a:pPr indent="457200" defTabSz="457200">
              <a:lnSpc>
                <a:spcPct val="117999"/>
              </a:lnSpc>
            </a:pPr>
            <a:r>
              <a:t>Mayores flujos internos</a:t>
            </a:r>
          </a:p>
          <a:p>
            <a:pPr indent="457200" defTabSz="457200">
              <a:lnSpc>
                <a:spcPct val="117999"/>
              </a:lnSpc>
            </a:pPr>
            <a:r>
              <a:t>Dinamismo cultural </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indent="457200" defTabSz="457200">
              <a:lnSpc>
                <a:spcPct val="117999"/>
              </a:lnSpc>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indent="457200" defTabSz="457200">
              <a:lnSpc>
                <a:spcPct val="117999"/>
              </a:lnSpc>
            </a:pPr>
            <a:endParaRPr/>
          </a:p>
          <a:p>
            <a:pPr indent="457200" defTabSz="457200">
              <a:lnSpc>
                <a:spcPct val="117999"/>
              </a:lnSpc>
            </a:pPr>
            <a:endParaRPr/>
          </a:p>
          <a:p>
            <a:pPr indent="457200" defTabSz="457200">
              <a:lnSpc>
                <a:spcPct val="117999"/>
              </a:lnSpc>
            </a:pPr>
            <a:endParaRPr/>
          </a:p>
          <a:p>
            <a:pPr indent="457200" defTabSz="457200">
              <a:lnSpc>
                <a:spcPct val="117999"/>
              </a:lnSpc>
            </a:pPr>
            <a:r>
              <a:t>Las fuerzas de empuje empujan a las personas a migrar: 51 millones de desplazamientos forzados</a:t>
            </a:r>
          </a:p>
          <a:p>
            <a:pPr indent="457200" defTabSz="457200">
              <a:lnSpc>
                <a:spcPct val="117999"/>
              </a:lnSpc>
            </a:pPr>
            <a:endParaRPr/>
          </a:p>
          <a:p>
            <a:pPr indent="457200" defTabSz="457200">
              <a:lnSpc>
                <a:spcPct val="117999"/>
              </a:lnSpc>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indent="457200" defTabSz="457200">
              <a:lnSpc>
                <a:spcPct val="117999"/>
              </a:lnSpc>
            </a:pPr>
            <a:endParaRPr/>
          </a:p>
          <a:p>
            <a:pPr indent="457200" defTabSz="457200">
              <a:lnSpc>
                <a:spcPct val="117999"/>
              </a:lnSpc>
            </a:pPr>
            <a:r>
              <a:t>No podemos controlar nuestra educación cívica en la puerta. No podemos encerrar a aquellos que son diferentes de las normas de civismo.232 million migrants “pulled &amp; pushed” by economic opportunity, global inequality, political instability, climate change, war.</a:t>
            </a:r>
          </a:p>
          <a:p>
            <a:pPr indent="457200" defTabSz="457200">
              <a:lnSpc>
                <a:spcPct val="117999"/>
              </a:lnSpc>
            </a:pPr>
            <a:endParaRPr/>
          </a:p>
          <a:p>
            <a:pPr indent="457200" defTabSz="457200">
              <a:lnSpc>
                <a:spcPct val="117999"/>
              </a:lnSpc>
            </a:pPr>
            <a:endParaRPr/>
          </a:p>
          <a:p>
            <a:pPr indent="457200" defTabSz="457200">
              <a:lnSpc>
                <a:spcPct val="117999"/>
              </a:lnSpc>
            </a:pPr>
            <a:r>
              <a:t>Yes we are </a:t>
            </a:r>
            <a:r>
              <a:rPr b="1">
                <a:latin typeface="+mj-lt"/>
                <a:ea typeface="+mj-ea"/>
                <a:cs typeface="+mj-cs"/>
                <a:sym typeface="Helvetica"/>
              </a:rPr>
              <a:t>above 7 billion people </a:t>
            </a:r>
            <a:r>
              <a:t>on the planet and among these </a:t>
            </a:r>
            <a:r>
              <a:rPr b="1">
                <a:latin typeface="+mj-lt"/>
                <a:ea typeface="+mj-ea"/>
                <a:cs typeface="+mj-cs"/>
                <a:sym typeface="Helvetica"/>
              </a:rPr>
              <a:t>323 million 3.2% </a:t>
            </a:r>
            <a:r>
              <a:t>are living outside of our countries of origins. Affecting not only those who travel but also hosting communities and the communities left behind! Monetary or cultural remittances. </a:t>
            </a:r>
          </a:p>
          <a:p>
            <a:pPr indent="457200" defTabSz="457200">
              <a:lnSpc>
                <a:spcPct val="117999"/>
              </a:lnSpc>
            </a:pPr>
            <a:endParaRPr/>
          </a:p>
          <a:p>
            <a:pPr indent="457200" defTabSz="457200">
              <a:lnSpc>
                <a:spcPct val="117999"/>
              </a:lnSpc>
              <a:defRPr b="1">
                <a:latin typeface="+mj-lt"/>
                <a:ea typeface="+mj-ea"/>
                <a:cs typeface="+mj-cs"/>
                <a:sym typeface="Helvetica"/>
              </a:defRPr>
            </a:pPr>
            <a:r>
              <a:t>Push pull forces lead people to migrate: 51 Million forced displacement </a:t>
            </a:r>
          </a:p>
          <a:p>
            <a:pPr indent="457200" defTabSz="457200">
              <a:lnSpc>
                <a:spcPct val="117999"/>
              </a:lnSpc>
            </a:pPr>
            <a:endParaRPr/>
          </a:p>
          <a:p>
            <a:pPr indent="457200" defTabSz="457200">
              <a:lnSpc>
                <a:spcPct val="117999"/>
              </a:lnSpc>
            </a:pPr>
            <a:r>
              <a:t>Rita Susmuth, </a:t>
            </a:r>
            <a:r>
              <a:rPr b="1">
                <a:latin typeface="+mj-lt"/>
                <a:ea typeface="+mj-ea"/>
                <a:cs typeface="+mj-cs"/>
                <a:sym typeface="Helvetica"/>
              </a:rPr>
              <a:t>the strength of our democracies </a:t>
            </a:r>
            <a: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p>
          <a:p>
            <a:pPr indent="457200" defTabSz="457200">
              <a:lnSpc>
                <a:spcPct val="117999"/>
              </a:lnSpc>
            </a:pPr>
            <a:endParaRPr/>
          </a:p>
          <a:p>
            <a:pPr indent="457200" defTabSz="457200">
              <a:lnSpc>
                <a:spcPct val="117999"/>
              </a:lnSpc>
            </a:pPr>
            <a:r>
              <a:t>We cannot check our civics at the door. We can not bracket those who are different away from the norms civility. </a:t>
            </a:r>
          </a:p>
          <a:p>
            <a:pPr indent="457200" defTabSz="457200">
              <a:lnSpc>
                <a:spcPct val="117999"/>
              </a:lnSpc>
            </a:pPr>
            <a:endParaRPr/>
          </a:p>
          <a:p>
            <a:pPr defTabSz="457200">
              <a:lnSpc>
                <a:spcPct val="117999"/>
              </a:lnSpc>
              <a:defRPr>
                <a:latin typeface="Helvetica Neue"/>
                <a:ea typeface="Helvetica Neue"/>
                <a:cs typeface="Helvetica Neue"/>
                <a:sym typeface="Helvetica Neue"/>
              </a:defRPr>
            </a:pPr>
            <a:r>
              <a:t>232 millones de migrantes "empujados" por la oportunidad económica, la desigualdad global, la inestabilidad política, el cambio climático, la guerra.</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Sí, somos más de 7 mil millones de personas en el planeta y entre estos 323 millones, el 3.2% vive fuera de nuestros países de origen. ¡Afectando no solo a los que viajan, sino también a las comunidades de acogida y a las que quedan atrás! Remesas monetarias o culturales.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Las fuerzas de empuje empujan a las personas a migrar: 51 millones de desplazamientos forzados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p>
          <a:p>
            <a:pPr defTabSz="457200">
              <a:lnSpc>
                <a:spcPct val="117999"/>
              </a:lnSpc>
              <a:defRPr>
                <a:latin typeface="Helvetica Neue"/>
                <a:ea typeface="Helvetica Neue"/>
                <a:cs typeface="Helvetica Neue"/>
                <a:sym typeface="Helvetica Neue"/>
              </a:defRPr>
            </a:pPr>
            <a:endParaRPr/>
          </a:p>
          <a:p>
            <a:pPr defTabSz="457200">
              <a:lnSpc>
                <a:spcPct val="117999"/>
              </a:lnSpc>
              <a:defRPr>
                <a:latin typeface="Helvetica Neue"/>
                <a:ea typeface="Helvetica Neue"/>
                <a:cs typeface="Helvetica Neue"/>
                <a:sym typeface="Helvetica Neue"/>
              </a:defRPr>
            </a:pPr>
            <a:r>
              <a:t>No podemos controlar nuestra educación cívica en la puerta. No podemos encerrar a aquellos que son diferentes de las normas de civismo.The largest international corridors of human migration today are in Asia, Europe, the Americas, and Africa. The largest chains of internal migration occur in Asia: China had an estimated 245 million internal migrants in 2013 and in India an estimated 326 million people – more than a quarter of the country’s population – were internal migrants between 2007–2008. </a:t>
            </a:r>
          </a:p>
        </p:txBody>
      </p:sp>
    </p:spTree>
    <p:extLst>
      <p:ext uri="{BB962C8B-B14F-4D97-AF65-F5344CB8AC3E}">
        <p14:creationId xmlns:p14="http://schemas.microsoft.com/office/powerpoint/2010/main" val="2942915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1"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22"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103" name="Title Text"/>
          <p:cNvSpPr txBox="1">
            <a:spLocks noGrp="1"/>
          </p:cNvSpPr>
          <p:nvPr>
            <p:ph type="title"/>
          </p:nvPr>
        </p:nvSpPr>
        <p:spPr>
          <a:prstGeom prst="rect">
            <a:avLst/>
          </a:prstGeom>
        </p:spPr>
        <p:txBody>
          <a:bodyPr/>
          <a:lstStyle/>
          <a:p>
            <a:r>
              <a:t>Title Text</a:t>
            </a:r>
          </a:p>
        </p:txBody>
      </p:sp>
      <p:sp>
        <p:nvSpPr>
          <p:cNvPr id="104" name="Body Level One…"/>
          <p:cNvSpPr txBox="1">
            <a:spLocks noGrp="1"/>
          </p:cNvSpPr>
          <p:nvPr>
            <p:ph type="body" sz="half"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pic>
        <p:nvPicPr>
          <p:cNvPr id="112" name="Imagen 9" descr="Imagen 9"/>
          <p:cNvPicPr>
            <a:picLocks noChangeAspect="1"/>
          </p:cNvPicPr>
          <p:nvPr/>
        </p:nvPicPr>
        <p:blipFill>
          <a:blip r:embed="rId2"/>
          <a:stretch>
            <a:fillRect/>
          </a:stretch>
        </p:blipFill>
        <p:spPr>
          <a:xfrm>
            <a:off x="3929251" y="2038349"/>
            <a:ext cx="3200401" cy="1143001"/>
          </a:xfrm>
          <a:prstGeom prst="rect">
            <a:avLst/>
          </a:prstGeom>
          <a:ln w="12700">
            <a:miter lim="400000"/>
          </a:ln>
        </p:spPr>
      </p:pic>
      <p:pic>
        <p:nvPicPr>
          <p:cNvPr id="113" name="Imagen 6" descr="Imagen 6"/>
          <p:cNvPicPr>
            <a:picLocks noChangeAspect="1"/>
          </p:cNvPicPr>
          <p:nvPr/>
        </p:nvPicPr>
        <p:blipFill>
          <a:blip r:embed="rId3"/>
          <a:stretch>
            <a:fillRect/>
          </a:stretch>
        </p:blipFill>
        <p:spPr>
          <a:xfrm>
            <a:off x="16701778" y="10920283"/>
            <a:ext cx="4462773" cy="964536"/>
          </a:xfrm>
          <a:prstGeom prst="rect">
            <a:avLst/>
          </a:prstGeom>
          <a:ln w="12700">
            <a:miter lim="400000"/>
          </a:ln>
        </p:spPr>
      </p:pic>
      <p:sp>
        <p:nvSpPr>
          <p:cNvPr id="114"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115"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31" name="Title Text"/>
          <p:cNvSpPr txBox="1">
            <a:spLocks noGrp="1"/>
          </p:cNvSpPr>
          <p:nvPr>
            <p:ph type="title"/>
          </p:nvPr>
        </p:nvSpPr>
        <p:spPr>
          <a:xfrm>
            <a:off x="4295774" y="4279106"/>
            <a:ext cx="15773402" cy="4279107"/>
          </a:xfrm>
          <a:prstGeom prst="rect">
            <a:avLst/>
          </a:prstGeom>
        </p:spPr>
        <p:txBody>
          <a:bodyPr anchor="b"/>
          <a:lstStyle>
            <a:lvl1pPr>
              <a:defRPr sz="11800"/>
            </a:lvl1pPr>
          </a:lstStyle>
          <a:p>
            <a:r>
              <a:t>Title Text</a:t>
            </a:r>
          </a:p>
        </p:txBody>
      </p:sp>
      <p:sp>
        <p:nvSpPr>
          <p:cNvPr id="32" name="Body Level One…"/>
          <p:cNvSpPr txBox="1">
            <a:spLocks noGrp="1"/>
          </p:cNvSpPr>
          <p:nvPr>
            <p:ph type="body" sz="quarter" idx="1"/>
          </p:nvPr>
        </p:nvSpPr>
        <p:spPr>
          <a:xfrm>
            <a:off x="4295774" y="8598694"/>
            <a:ext cx="15773402" cy="2250282"/>
          </a:xfrm>
          <a:prstGeom prst="rect">
            <a:avLst/>
          </a:prstGeom>
        </p:spPr>
        <p:txBody>
          <a:bodyPr/>
          <a:lstStyle>
            <a:lvl1pPr marL="0" indent="0">
              <a:buSzTx/>
              <a:buFontTx/>
              <a:buNone/>
              <a:defRPr sz="4600">
                <a:solidFill>
                  <a:srgbClr val="888888"/>
                </a:solidFill>
              </a:defRPr>
            </a:lvl1pPr>
            <a:lvl2pPr marL="0" indent="457200">
              <a:buSzTx/>
              <a:buFontTx/>
              <a:buNone/>
              <a:defRPr sz="4600">
                <a:solidFill>
                  <a:srgbClr val="888888"/>
                </a:solidFill>
              </a:defRPr>
            </a:lvl2pPr>
            <a:lvl3pPr marL="0" indent="914400">
              <a:buSzTx/>
              <a:buFontTx/>
              <a:buNone/>
              <a:defRPr sz="4600">
                <a:solidFill>
                  <a:srgbClr val="888888"/>
                </a:solidFill>
              </a:defRPr>
            </a:lvl3pPr>
            <a:lvl4pPr marL="0" indent="1371600">
              <a:buSzTx/>
              <a:buFontTx/>
              <a:buNone/>
              <a:defRPr sz="4600">
                <a:solidFill>
                  <a:srgbClr val="888888"/>
                </a:solidFill>
              </a:defRPr>
            </a:lvl4pPr>
            <a:lvl5pPr marL="0" indent="1828800">
              <a:buSzTx/>
              <a:buFontTx/>
              <a:buNone/>
              <a:defRPr sz="46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40"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41" name="Body Level One…"/>
          <p:cNvSpPr txBox="1">
            <a:spLocks noGrp="1"/>
          </p:cNvSpPr>
          <p:nvPr>
            <p:ph type="body" sz="quarter" idx="1"/>
          </p:nvPr>
        </p:nvSpPr>
        <p:spPr>
          <a:xfrm>
            <a:off x="4305299" y="4452937"/>
            <a:ext cx="7772401"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9" name="Title Text"/>
          <p:cNvSpPr txBox="1">
            <a:spLocks noGrp="1"/>
          </p:cNvSpPr>
          <p:nvPr>
            <p:ph type="title"/>
          </p:nvPr>
        </p:nvSpPr>
        <p:spPr>
          <a:xfrm>
            <a:off x="4307681" y="2262187"/>
            <a:ext cx="15773402" cy="1988345"/>
          </a:xfrm>
          <a:prstGeom prst="rect">
            <a:avLst/>
          </a:prstGeom>
        </p:spPr>
        <p:txBody>
          <a:bodyPr/>
          <a:lstStyle/>
          <a:p>
            <a:r>
              <a:t>Title Text</a:t>
            </a:r>
          </a:p>
        </p:txBody>
      </p:sp>
      <p:sp>
        <p:nvSpPr>
          <p:cNvPr id="50" name="Body Level One…"/>
          <p:cNvSpPr txBox="1">
            <a:spLocks noGrp="1"/>
          </p:cNvSpPr>
          <p:nvPr>
            <p:ph type="body" sz="quarter" idx="1"/>
          </p:nvPr>
        </p:nvSpPr>
        <p:spPr>
          <a:xfrm>
            <a:off x="4307681" y="4236244"/>
            <a:ext cx="7736682" cy="1235869"/>
          </a:xfrm>
          <a:prstGeom prst="rect">
            <a:avLst/>
          </a:prstGeom>
        </p:spPr>
        <p:txBody>
          <a:bodyPr anchor="b"/>
          <a:lstStyle>
            <a:lvl1pPr marL="0" indent="0">
              <a:buSzTx/>
              <a:buFontTx/>
              <a:buNone/>
              <a:defRPr sz="4600" b="1"/>
            </a:lvl1pPr>
            <a:lvl2pPr marL="0" indent="457200">
              <a:buSzTx/>
              <a:buFontTx/>
              <a:buNone/>
              <a:defRPr sz="4600" b="1"/>
            </a:lvl2pPr>
            <a:lvl3pPr marL="0" indent="914400">
              <a:buSzTx/>
              <a:buFontTx/>
              <a:buNone/>
              <a:defRPr sz="4600" b="1"/>
            </a:lvl3pPr>
            <a:lvl4pPr marL="0" indent="1371600">
              <a:buSzTx/>
              <a:buFontTx/>
              <a:buNone/>
              <a:defRPr sz="4600" b="1"/>
            </a:lvl4pPr>
            <a:lvl5pPr marL="0" indent="1828800">
              <a:buSzTx/>
              <a:buFontTx/>
              <a:buNone/>
              <a:defRPr sz="4600" b="1"/>
            </a:lvl5pPr>
          </a:lstStyle>
          <a:p>
            <a:r>
              <a:t>Body Level One</a:t>
            </a:r>
          </a:p>
          <a:p>
            <a:pPr lvl="1"/>
            <a:r>
              <a:t>Body Level Two</a:t>
            </a:r>
          </a:p>
          <a:p>
            <a:pPr lvl="2"/>
            <a:r>
              <a:t>Body Level Three</a:t>
            </a:r>
          </a:p>
          <a:p>
            <a:pPr lvl="3"/>
            <a:r>
              <a:t>Body Level Four</a:t>
            </a:r>
          </a:p>
          <a:p>
            <a:pPr lvl="4"/>
            <a:r>
              <a:t>Body Level Five</a:t>
            </a:r>
          </a:p>
        </p:txBody>
      </p:sp>
      <p:sp>
        <p:nvSpPr>
          <p:cNvPr id="51" name="Marcador de texto 4"/>
          <p:cNvSpPr>
            <a:spLocks noGrp="1"/>
          </p:cNvSpPr>
          <p:nvPr>
            <p:ph type="body" sz="quarter" idx="13"/>
          </p:nvPr>
        </p:nvSpPr>
        <p:spPr>
          <a:xfrm>
            <a:off x="12306300" y="4236244"/>
            <a:ext cx="7774783" cy="1235869"/>
          </a:xfrm>
          <a:prstGeom prst="rect">
            <a:avLst/>
          </a:prstGeom>
        </p:spPr>
        <p:txBody>
          <a:bodyPr anchor="b"/>
          <a:lstStyle/>
          <a:p>
            <a:pPr marL="0" indent="0">
              <a:buSzTx/>
              <a:buFontTx/>
              <a:buNone/>
              <a:defRPr sz="4600" b="1"/>
            </a:pPr>
            <a:endParaRP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9"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4" name="Title Text"/>
          <p:cNvSpPr txBox="1">
            <a:spLocks noGrp="1"/>
          </p:cNvSpPr>
          <p:nvPr>
            <p:ph type="title"/>
          </p:nvPr>
        </p:nvSpPr>
        <p:spPr>
          <a:xfrm>
            <a:off x="4307681" y="2400299"/>
            <a:ext cx="5898357" cy="2400301"/>
          </a:xfrm>
          <a:prstGeom prst="rect">
            <a:avLst/>
          </a:prstGeom>
        </p:spPr>
        <p:txBody>
          <a:bodyPr anchor="b"/>
          <a:lstStyle>
            <a:lvl1pPr>
              <a:defRPr sz="6000"/>
            </a:lvl1pPr>
          </a:lstStyle>
          <a:p>
            <a:r>
              <a:t>Title Text</a:t>
            </a:r>
          </a:p>
        </p:txBody>
      </p:sp>
      <p:sp>
        <p:nvSpPr>
          <p:cNvPr id="75" name="Body Level One…"/>
          <p:cNvSpPr txBox="1">
            <a:spLocks noGrp="1"/>
          </p:cNvSpPr>
          <p:nvPr>
            <p:ph type="body" sz="half" idx="1"/>
          </p:nvPr>
        </p:nvSpPr>
        <p:spPr>
          <a:xfrm>
            <a:off x="10822781" y="3195637"/>
            <a:ext cx="9258302" cy="7310439"/>
          </a:xfrm>
          <a:prstGeom prst="rect">
            <a:avLst/>
          </a:prstGeom>
        </p:spPr>
        <p:txBody>
          <a:bodyPr/>
          <a:lstStyle>
            <a:lvl1pPr marL="428625" indent="-428625">
              <a:defRPr sz="6000"/>
            </a:lvl1pPr>
            <a:lvl2pPr marL="947057" indent="-489857">
              <a:defRPr sz="6000"/>
            </a:lvl2pPr>
            <a:lvl3pPr marL="1485900" indent="-571500">
              <a:defRPr sz="6000"/>
            </a:lvl3pPr>
            <a:lvl4pPr marL="2057400" indent="-685800">
              <a:defRPr sz="6000"/>
            </a:lvl4pPr>
            <a:lvl5pPr marL="2514600" indent="-685800">
              <a:defRPr sz="6000"/>
            </a:lvl5pPr>
          </a:lstStyle>
          <a:p>
            <a:r>
              <a:t>Body Level One</a:t>
            </a:r>
          </a:p>
          <a:p>
            <a:pPr lvl="1"/>
            <a:r>
              <a:t>Body Level Two</a:t>
            </a:r>
          </a:p>
          <a:p>
            <a:pPr lvl="2"/>
            <a:r>
              <a:t>Body Level Three</a:t>
            </a:r>
          </a:p>
          <a:p>
            <a:pPr lvl="3"/>
            <a:r>
              <a:t>Body Level Four</a:t>
            </a:r>
          </a:p>
          <a:p>
            <a:pPr lvl="4"/>
            <a:r>
              <a:t>Body Level Five</a:t>
            </a:r>
          </a:p>
        </p:txBody>
      </p:sp>
      <p:sp>
        <p:nvSpPr>
          <p:cNvPr id="76" name="Marcador de texto 3"/>
          <p:cNvSpPr>
            <a:spLocks noGrp="1"/>
          </p:cNvSpPr>
          <p:nvPr>
            <p:ph type="body" sz="quarter" idx="13"/>
          </p:nvPr>
        </p:nvSpPr>
        <p:spPr>
          <a:xfrm>
            <a:off x="4307681" y="4800599"/>
            <a:ext cx="5898357" cy="5717384"/>
          </a:xfrm>
          <a:prstGeom prst="rect">
            <a:avLst/>
          </a:prstGeom>
        </p:spPr>
        <p:txBody>
          <a:bodyPr/>
          <a:lstStyle/>
          <a:p>
            <a:pPr marL="0" indent="0">
              <a:buSzTx/>
              <a:buFontTx/>
              <a:buNone/>
              <a:defRPr sz="3000"/>
            </a:pPr>
            <a:endParaRP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4" name="Title Text"/>
          <p:cNvSpPr txBox="1">
            <a:spLocks noGrp="1"/>
          </p:cNvSpPr>
          <p:nvPr>
            <p:ph type="title"/>
          </p:nvPr>
        </p:nvSpPr>
        <p:spPr>
          <a:xfrm>
            <a:off x="4307681" y="2400299"/>
            <a:ext cx="5898357" cy="2400301"/>
          </a:xfrm>
          <a:prstGeom prst="rect">
            <a:avLst/>
          </a:prstGeom>
        </p:spPr>
        <p:txBody>
          <a:bodyPr anchor="b"/>
          <a:lstStyle>
            <a:lvl1pPr>
              <a:defRPr sz="6000"/>
            </a:lvl1pPr>
          </a:lstStyle>
          <a:p>
            <a:r>
              <a:t>Title Text</a:t>
            </a:r>
          </a:p>
        </p:txBody>
      </p:sp>
      <p:sp>
        <p:nvSpPr>
          <p:cNvPr id="85" name="Marcador de imagen 2"/>
          <p:cNvSpPr>
            <a:spLocks noGrp="1"/>
          </p:cNvSpPr>
          <p:nvPr>
            <p:ph type="pic" sz="half" idx="13"/>
          </p:nvPr>
        </p:nvSpPr>
        <p:spPr>
          <a:xfrm>
            <a:off x="10822781" y="3195637"/>
            <a:ext cx="9258302" cy="7310439"/>
          </a:xfrm>
          <a:prstGeom prst="rect">
            <a:avLst/>
          </a:prstGeom>
        </p:spPr>
        <p:txBody>
          <a:bodyPr lIns="91439" tIns="45719" rIns="91439" bIns="45719">
            <a:noAutofit/>
          </a:bodyPr>
          <a:lstStyle/>
          <a:p>
            <a:endParaRPr/>
          </a:p>
        </p:txBody>
      </p:sp>
      <p:sp>
        <p:nvSpPr>
          <p:cNvPr id="86" name="Body Level One…"/>
          <p:cNvSpPr txBox="1">
            <a:spLocks noGrp="1"/>
          </p:cNvSpPr>
          <p:nvPr>
            <p:ph type="body" sz="quarter" idx="1"/>
          </p:nvPr>
        </p:nvSpPr>
        <p:spPr>
          <a:xfrm>
            <a:off x="4307681" y="4800599"/>
            <a:ext cx="5898357" cy="5717384"/>
          </a:xfrm>
          <a:prstGeom prst="rect">
            <a:avLst/>
          </a:prstGeom>
        </p:spPr>
        <p:txBody>
          <a:bodyPr/>
          <a:lstStyle>
            <a:lvl1pPr marL="0" indent="0">
              <a:buSzTx/>
              <a:buFontTx/>
              <a:buNone/>
              <a:defRPr sz="3000"/>
            </a:lvl1pPr>
            <a:lvl2pPr marL="0" indent="457200">
              <a:buSzTx/>
              <a:buFontTx/>
              <a:buNone/>
              <a:defRPr sz="3000"/>
            </a:lvl2pPr>
            <a:lvl3pPr marL="0" indent="914400">
              <a:buSzTx/>
              <a:buFontTx/>
              <a:buNone/>
              <a:defRPr sz="3000"/>
            </a:lvl3pPr>
            <a:lvl4pPr marL="0" indent="1371600">
              <a:buSzTx/>
              <a:buFontTx/>
              <a:buNone/>
              <a:defRPr sz="3000"/>
            </a:lvl4pPr>
            <a:lvl5pPr marL="0" indent="1828800">
              <a:buSzTx/>
              <a:buFontTx/>
              <a:buNone/>
              <a:defRPr sz="3000"/>
            </a:lvl5pPr>
          </a:lstStyle>
          <a:p>
            <a:r>
              <a:t>Body Level One</a:t>
            </a:r>
          </a:p>
          <a:p>
            <a:pPr lvl="1"/>
            <a:r>
              <a:t>Body Level Two</a:t>
            </a:r>
          </a:p>
          <a:p>
            <a:pPr lvl="2"/>
            <a:r>
              <a:t>Body Level Three</a:t>
            </a:r>
          </a:p>
          <a:p>
            <a:pPr lvl="3"/>
            <a:r>
              <a:t>Body Level Four</a:t>
            </a:r>
          </a:p>
          <a:p>
            <a:pPr lvl="4"/>
            <a:r>
              <a:t>Body Level Five</a:t>
            </a: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94" name="Title Text"/>
          <p:cNvSpPr txBox="1">
            <a:spLocks noGrp="1"/>
          </p:cNvSpPr>
          <p:nvPr>
            <p:ph type="title"/>
          </p:nvPr>
        </p:nvSpPr>
        <p:spPr>
          <a:xfrm>
            <a:off x="4305299" y="2262187"/>
            <a:ext cx="15773402" cy="1988345"/>
          </a:xfrm>
          <a:prstGeom prst="rect">
            <a:avLst/>
          </a:prstGeom>
        </p:spPr>
        <p:txBody>
          <a:bodyPr/>
          <a:lstStyle/>
          <a:p>
            <a:r>
              <a:t>Title Text</a:t>
            </a:r>
          </a:p>
        </p:txBody>
      </p:sp>
      <p:sp>
        <p:nvSpPr>
          <p:cNvPr id="95" name="Body Level One…"/>
          <p:cNvSpPr txBox="1">
            <a:spLocks noGrp="1"/>
          </p:cNvSpPr>
          <p:nvPr>
            <p:ph type="body" sz="half" idx="1"/>
          </p:nvPr>
        </p:nvSpPr>
        <p:spPr>
          <a:xfrm>
            <a:off x="4305299" y="4452937"/>
            <a:ext cx="15773402" cy="652700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135350" y="2262187"/>
            <a:ext cx="3943351" cy="8717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79" tIns="68579" rIns="68579" bIns="68579" anchor="ctr">
            <a:normAutofit/>
          </a:bodyPr>
          <a:lstStyle/>
          <a:p>
            <a:r>
              <a:t>Title Text</a:t>
            </a:r>
          </a:p>
        </p:txBody>
      </p:sp>
      <p:sp>
        <p:nvSpPr>
          <p:cNvPr id="3" name="Body Level One…"/>
          <p:cNvSpPr txBox="1">
            <a:spLocks noGrp="1"/>
          </p:cNvSpPr>
          <p:nvPr>
            <p:ph type="body" idx="1"/>
          </p:nvPr>
        </p:nvSpPr>
        <p:spPr>
          <a:xfrm>
            <a:off x="4305299" y="2262187"/>
            <a:ext cx="11601452" cy="8717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79" tIns="68579" rIns="68579" bIns="6857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9635797" y="11289188"/>
            <a:ext cx="442904" cy="467361"/>
          </a:xfrm>
          <a:prstGeom prst="rect">
            <a:avLst/>
          </a:prstGeom>
          <a:ln w="12700">
            <a:miter lim="400000"/>
          </a:ln>
        </p:spPr>
        <p:txBody>
          <a:bodyPr wrap="none" lIns="68579" tIns="68579" rIns="68579" bIns="68579" anchor="ctr">
            <a:spAutoFit/>
          </a:bodyPr>
          <a:lstStyle>
            <a:lvl1pPr algn="r">
              <a:defRPr sz="2200">
                <a:solidFill>
                  <a:srgbClr val="888888"/>
                </a:solidFill>
              </a:defRPr>
            </a:lvl1pPr>
          </a:lstStyle>
          <a:p>
            <a:fld id="{86CB4B4D-7CA3-9044-876B-883B54F8677D}" type="slidenum">
              <a:t>‹Nº›</a:t>
            </a:fld>
            <a:endParaRPr/>
          </a:p>
        </p:txBody>
      </p:sp>
      <p:pic>
        <p:nvPicPr>
          <p:cNvPr id="6" name="Imagen 5"/>
          <p:cNvPicPr>
            <a:picLocks noChangeAspect="1"/>
          </p:cNvPicPr>
          <p:nvPr userDrawn="1"/>
        </p:nvPicPr>
        <p:blipFill rotWithShape="1">
          <a:blip r:embed="rId13">
            <a:extLst>
              <a:ext uri="{28A0092B-C50C-407E-A947-70E740481C1C}">
                <a14:useLocalDpi xmlns:a14="http://schemas.microsoft.com/office/drawing/2010/main" val="0"/>
              </a:ext>
            </a:extLst>
          </a:blip>
          <a:srcRect t="31000" b="49000"/>
          <a:stretch/>
        </p:blipFill>
        <p:spPr>
          <a:xfrm>
            <a:off x="419099" y="510858"/>
            <a:ext cx="5638800" cy="1127760"/>
          </a:xfrm>
          <a:prstGeom prst="rect">
            <a:avLst/>
          </a:prstGeom>
        </p:spPr>
      </p:pic>
      <p:pic>
        <p:nvPicPr>
          <p:cNvPr id="8" name="Imagen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634730" y="12187356"/>
            <a:ext cx="7114540" cy="1529436"/>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424542" marR="0" indent="-424542"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1pPr>
      <a:lvl2pPr marL="952500" marR="0" indent="-4953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2pPr>
      <a:lvl3pPr marL="1508760" marR="0" indent="-59436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3pPr>
      <a:lvl4pPr marL="20320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4pPr>
      <a:lvl5pPr marL="24892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5pPr>
      <a:lvl6pPr marL="29464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6pPr>
      <a:lvl7pPr marL="34036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7pPr>
      <a:lvl8pPr marL="38608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8pPr>
      <a:lvl9pPr marL="4318000" marR="0" indent="-660400" algn="l" defTabSz="1828800" rtl="0" latinLnBrk="0">
        <a:lnSpc>
          <a:spcPct val="90000"/>
        </a:lnSpc>
        <a:spcBef>
          <a:spcPts val="2000"/>
        </a:spcBef>
        <a:spcAft>
          <a:spcPts val="0"/>
        </a:spcAft>
        <a:buClrTx/>
        <a:buSzPct val="100000"/>
        <a:buFont typeface="Arial"/>
        <a:buChar char="•"/>
        <a:tabLst/>
        <a:defRPr sz="5200" b="0" i="0" u="none" strike="noStrike" cap="none" spc="0" baseline="0">
          <a:ln>
            <a:noFill/>
          </a:ln>
          <a:solidFill>
            <a:srgbClr val="000000"/>
          </a:solidFill>
          <a:uFillTx/>
          <a:latin typeface="+mn-lt"/>
          <a:ea typeface="+mn-ea"/>
          <a:cs typeface="+mn-cs"/>
          <a:sym typeface="Calibri"/>
        </a:defRPr>
      </a:lvl9pPr>
    </p:bodyStyle>
    <p:otherStyle>
      <a:lvl1pPr marL="0" marR="0" indent="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1pPr>
      <a:lvl2pPr marL="0" marR="0" indent="4572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2pPr>
      <a:lvl3pPr marL="0" marR="0" indent="9144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3pPr>
      <a:lvl4pPr marL="0" marR="0" indent="13716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4pPr>
      <a:lvl5pPr marL="0" marR="0" indent="18288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5pPr>
      <a:lvl6pPr marL="0" marR="0" indent="22860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6pPr>
      <a:lvl7pPr marL="0" marR="0" indent="27432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7pPr>
      <a:lvl8pPr marL="0" marR="0" indent="32004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8pPr>
      <a:lvl9pPr marL="0" marR="0" indent="3657600" algn="r" defTabSz="1828800" rtl="0" latinLnBrk="0">
        <a:lnSpc>
          <a:spcPct val="100000"/>
        </a:lnSpc>
        <a:spcBef>
          <a:spcPts val="0"/>
        </a:spcBef>
        <a:spcAft>
          <a:spcPts val="0"/>
        </a:spcAft>
        <a:buClrTx/>
        <a:buSzTx/>
        <a:buFontTx/>
        <a:buNone/>
        <a:tabLst/>
        <a:defRPr sz="2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unsplash.com/s/photos/thinking?utm_source=unsplash&amp;utm_medium=referral&amp;utm_content=creditCopyText" TargetMode="External"/><Relationship Id="rId5" Type="http://schemas.openxmlformats.org/officeDocument/2006/relationships/hyperlink" Target="https://unsplash.com/@glencarrie?utm_source=unsplash&amp;utm_medium=referral&amp;utm_content=creditCopyText"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hyperlink" Target="https://unsplash.com/s/photos/light?utm_source=unsplash&amp;utm_medium=referral&amp;utm_content=creditCopyText" TargetMode="External"/><Relationship Id="rId4" Type="http://schemas.openxmlformats.org/officeDocument/2006/relationships/hyperlink" Target="https://unsplash.com/@rinckad?utm_source=unsplash&amp;utm_medium=referral&amp;utm_content=creditCopyTex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hyperlink" Target="https://unsplash.com/s/photos/light?utm_source=unsplash&amp;utm_medium=referral&amp;utm_content=creditCopyText" TargetMode="External"/><Relationship Id="rId4" Type="http://schemas.openxmlformats.org/officeDocument/2006/relationships/hyperlink" Target="https://unsplash.com/@joshboot?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hyperlink" Target="https://unsplash.com/s/photos/light?utm_source=unsplash&amp;utm_medium=referral&amp;utm_content=creditCopyText" TargetMode="External"/><Relationship Id="rId4" Type="http://schemas.openxmlformats.org/officeDocument/2006/relationships/hyperlink" Target="https://unsplash.com/@maximevalcarce?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myleon?utm_source=unsplash&amp;utm_medium=referral&amp;utm_content=creditCopyText"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hyperlink" Target="https://unsplash.com/s/photos/working?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ompetencias globales…"/>
          <p:cNvSpPr txBox="1">
            <a:spLocks noGrp="1"/>
          </p:cNvSpPr>
          <p:nvPr>
            <p:ph type="title"/>
          </p:nvPr>
        </p:nvSpPr>
        <p:spPr>
          <a:xfrm>
            <a:off x="1927008" y="3487609"/>
            <a:ext cx="20837769" cy="3386004"/>
          </a:xfrm>
          <a:prstGeom prst="rect">
            <a:avLst/>
          </a:prstGeom>
        </p:spPr>
        <p:txBody>
          <a:bodyPr lIns="0" tIns="0" rIns="0" bIns="0">
            <a:normAutofit fontScale="90000"/>
          </a:bodyPr>
          <a:lstStyle/>
          <a:p>
            <a:pPr algn="ctr">
              <a:lnSpc>
                <a:spcPct val="150000"/>
              </a:lnSpc>
              <a:defRPr sz="10800" b="1">
                <a:solidFill>
                  <a:srgbClr val="139CF6"/>
                </a:solidFill>
                <a:latin typeface="Arial"/>
                <a:ea typeface="Arial"/>
                <a:cs typeface="Arial"/>
                <a:sym typeface="Arial"/>
              </a:defRPr>
            </a:pPr>
            <a:r>
              <a:rPr lang="es-ES" sz="10800" b="1" dirty="0">
                <a:solidFill>
                  <a:srgbClr val="139CF6"/>
                </a:solidFill>
                <a:latin typeface="Arial"/>
                <a:cs typeface="Arial"/>
              </a:rPr>
              <a:t>Liderazgo para el aprendizaje</a:t>
            </a:r>
            <a:br>
              <a:rPr lang="es-ES" sz="10800" b="1" dirty="0">
                <a:solidFill>
                  <a:srgbClr val="139CF6"/>
                </a:solidFill>
                <a:latin typeface="Arial"/>
                <a:cs typeface="Arial"/>
              </a:rPr>
            </a:br>
            <a:r>
              <a:rPr lang="es-ES" sz="10800" b="1" dirty="0">
                <a:solidFill>
                  <a:srgbClr val="139CF6"/>
                </a:solidFill>
                <a:latin typeface="Arial"/>
                <a:cs typeface="Arial"/>
              </a:rPr>
              <a:t>Cuestiones ética</a:t>
            </a:r>
            <a:endParaRPr sz="10800" b="1" dirty="0">
              <a:solidFill>
                <a:srgbClr val="139CF6"/>
              </a:solidFill>
              <a:latin typeface="Arial"/>
              <a:cs typeface="Arial"/>
            </a:endParaRPr>
          </a:p>
        </p:txBody>
      </p:sp>
      <p:sp>
        <p:nvSpPr>
          <p:cNvPr id="146" name="Rectángulo 1"/>
          <p:cNvSpPr txBox="1"/>
          <p:nvPr/>
        </p:nvSpPr>
        <p:spPr>
          <a:xfrm>
            <a:off x="7109680" y="7453905"/>
            <a:ext cx="10472424" cy="9387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79" tIns="68579" rIns="68579" bIns="68579">
            <a:spAutoFit/>
          </a:bodyPr>
          <a:lstStyle/>
          <a:p>
            <a:pPr algn="ctr">
              <a:defRPr sz="5200">
                <a:solidFill>
                  <a:srgbClr val="909292"/>
                </a:solidFill>
                <a:latin typeface="Arial"/>
                <a:ea typeface="Arial"/>
                <a:cs typeface="Arial"/>
                <a:sym typeface="Arial"/>
              </a:defRPr>
            </a:pPr>
            <a:r>
              <a:rPr lang="es-ES" dirty="0"/>
              <a:t>Miquel Martínez</a:t>
            </a: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sp>
        <p:nvSpPr>
          <p:cNvPr id="6" name="CuadroTexto 5">
            <a:extLst>
              <a:ext uri="{FF2B5EF4-FFF2-40B4-BE49-F238E27FC236}">
                <a16:creationId xmlns:a16="http://schemas.microsoft.com/office/drawing/2014/main" id="{13D9F5AE-1FB5-45BC-9534-B15F568E4DBD}"/>
              </a:ext>
            </a:extLst>
          </p:cNvPr>
          <p:cNvSpPr txBox="1"/>
          <p:nvPr/>
        </p:nvSpPr>
        <p:spPr>
          <a:xfrm>
            <a:off x="11144250" y="9426767"/>
            <a:ext cx="12194930" cy="26314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rtl="0">
              <a:spcBef>
                <a:spcPts val="0"/>
              </a:spcBef>
              <a:spcAft>
                <a:spcPts val="0"/>
              </a:spcAft>
            </a:pPr>
            <a:r>
              <a:rPr lang="es-ES" sz="3200" b="0" i="0" u="none" strike="noStrike" dirty="0">
                <a:solidFill>
                  <a:srgbClr val="888888"/>
                </a:solidFill>
                <a:effectLst/>
                <a:latin typeface="Calibri" panose="020F0502020204030204" pitchFamily="34" charset="0"/>
              </a:rPr>
              <a:t>9 de junio 2021</a:t>
            </a:r>
            <a:endParaRPr lang="es-ES" b="0" dirty="0">
              <a:effectLst/>
            </a:endParaRPr>
          </a:p>
          <a:p>
            <a:pPr algn="r" rtl="0">
              <a:spcBef>
                <a:spcPts val="304"/>
              </a:spcBef>
              <a:spcAft>
                <a:spcPts val="0"/>
              </a:spcAft>
            </a:pPr>
            <a:r>
              <a:rPr lang="es-ES" sz="3200" b="0" i="0" u="none" strike="noStrike" dirty="0">
                <a:solidFill>
                  <a:srgbClr val="888888"/>
                </a:solidFill>
                <a:effectLst/>
                <a:latin typeface="Calibri" panose="020F0502020204030204" pitchFamily="34" charset="0"/>
              </a:rPr>
              <a:t>Grupo de Investigación GREM</a:t>
            </a:r>
            <a:endParaRPr lang="es-ES" b="0" dirty="0">
              <a:effectLst/>
            </a:endParaRPr>
          </a:p>
          <a:p>
            <a:pPr algn="r" rtl="0">
              <a:spcBef>
                <a:spcPts val="304"/>
              </a:spcBef>
              <a:spcAft>
                <a:spcPts val="0"/>
              </a:spcAft>
            </a:pPr>
            <a:r>
              <a:rPr lang="es-ES" sz="3200" b="0" i="0" u="none" strike="noStrike" dirty="0" err="1">
                <a:solidFill>
                  <a:srgbClr val="888888"/>
                </a:solidFill>
                <a:effectLst/>
                <a:latin typeface="Calibri" panose="020F0502020204030204" pitchFamily="34" charset="0"/>
              </a:rPr>
              <a:t>Universitat</a:t>
            </a:r>
            <a:r>
              <a:rPr lang="es-ES" sz="3200" b="0" i="0" u="none" strike="noStrike" dirty="0">
                <a:solidFill>
                  <a:srgbClr val="888888"/>
                </a:solidFill>
                <a:effectLst/>
                <a:latin typeface="Calibri" panose="020F0502020204030204" pitchFamily="34" charset="0"/>
              </a:rPr>
              <a:t> de Barcelona</a:t>
            </a:r>
            <a:endParaRPr lang="es-ES" b="0" dirty="0">
              <a:effectLst/>
            </a:endParaRPr>
          </a:p>
          <a:p>
            <a:br>
              <a:rPr lang="es-ES" dirty="0"/>
            </a:br>
            <a:endParaRPr lang="es-ES" dirty="0"/>
          </a:p>
        </p:txBody>
      </p:sp>
    </p:spTree>
    <p:custDataLst>
      <p:tags r:id="rId1"/>
    </p:custData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r qué es relevante la competencia global hoy?…"/>
          <p:cNvSpPr txBox="1">
            <a:spLocks/>
          </p:cNvSpPr>
          <p:nvPr/>
        </p:nvSpPr>
        <p:spPr>
          <a:xfrm>
            <a:off x="1551709" y="2517975"/>
            <a:ext cx="13922753" cy="3536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1828800" rtl="0" latinLnBrk="0">
              <a:lnSpc>
                <a:spcPct val="90000"/>
              </a:lnSpc>
              <a:spcBef>
                <a:spcPts val="0"/>
              </a:spcBef>
              <a:spcAft>
                <a:spcPts val="0"/>
              </a:spcAft>
              <a:buClrTx/>
              <a:buSzTx/>
              <a:buFontTx/>
              <a:buNone/>
              <a:tabLst/>
              <a:defRPr sz="8600" b="0" i="0" u="none" strike="noStrike" cap="none" spc="0" baseline="0">
                <a:ln>
                  <a:noFill/>
                </a:ln>
                <a:solidFill>
                  <a:srgbClr val="000000"/>
                </a:solidFill>
                <a:uFillTx/>
                <a:latin typeface="Calibri Light"/>
                <a:ea typeface="Calibri Light"/>
                <a:cs typeface="Calibri Light"/>
                <a:sym typeface="Calibri Light"/>
              </a:defRPr>
            </a:lvl9pPr>
          </a:lstStyle>
          <a:p>
            <a:pPr algn="ctr" rtl="0">
              <a:spcBef>
                <a:spcPts val="0"/>
              </a:spcBef>
              <a:spcAft>
                <a:spcPts val="0"/>
              </a:spcAft>
            </a:pPr>
            <a:r>
              <a:rPr lang="es-ES" sz="7200" b="1" spc="-119" dirty="0">
                <a:solidFill>
                  <a:srgbClr val="139CF6"/>
                </a:solidFill>
                <a:latin typeface="Arial"/>
                <a:cs typeface="Arial"/>
              </a:rPr>
              <a:t>Liderazgo para el aprendizaje</a:t>
            </a:r>
          </a:p>
          <a:p>
            <a:pPr algn="ctr" rtl="0">
              <a:spcBef>
                <a:spcPts val="0"/>
              </a:spcBef>
              <a:spcAft>
                <a:spcPts val="0"/>
              </a:spcAft>
            </a:pPr>
            <a:br>
              <a:rPr lang="es-ES" sz="7200" b="1" spc="-119" dirty="0">
                <a:solidFill>
                  <a:srgbClr val="139CF6"/>
                </a:solidFill>
                <a:latin typeface="Arial"/>
                <a:cs typeface="Arial"/>
              </a:rPr>
            </a:br>
            <a:r>
              <a:rPr lang="es-ES" sz="7200" b="1" spc="-119" dirty="0">
                <a:solidFill>
                  <a:srgbClr val="139CF6"/>
                </a:solidFill>
                <a:latin typeface="Arial"/>
                <a:cs typeface="Arial"/>
              </a:rPr>
              <a:t>¿Para qué?</a:t>
            </a:r>
          </a:p>
          <a:p>
            <a:br>
              <a:rPr lang="es-ES" sz="7200" dirty="0"/>
            </a:br>
            <a:endParaRPr lang="es-ES" sz="7200" b="1" spc="-119" dirty="0">
              <a:solidFill>
                <a:srgbClr val="139CF6"/>
              </a:solidFill>
              <a:latin typeface="Arial"/>
              <a:ea typeface="Arial"/>
              <a:cs typeface="Arial"/>
              <a:sym typeface="Arial"/>
            </a:endParaRPr>
          </a:p>
          <a:p>
            <a:pPr defTabSz="548796" hangingPunct="1">
              <a:lnSpc>
                <a:spcPct val="100000"/>
              </a:lnSpc>
              <a:defRPr sz="5246" b="1" spc="-119">
                <a:solidFill>
                  <a:srgbClr val="139CF6"/>
                </a:solidFill>
                <a:latin typeface="Arial"/>
                <a:ea typeface="Arial"/>
                <a:cs typeface="Arial"/>
                <a:sym typeface="Arial"/>
              </a:defRPr>
            </a:pPr>
            <a:endParaRPr lang="es-ES" sz="7200" b="1" spc="-119" dirty="0">
              <a:solidFill>
                <a:srgbClr val="139CF6"/>
              </a:solidFill>
              <a:latin typeface="Arial"/>
              <a:ea typeface="Didot"/>
              <a:cs typeface="Arial"/>
              <a:sym typeface="Arial"/>
            </a:endParaRPr>
          </a:p>
          <a:p>
            <a:pPr defTabSz="548796" hangingPunct="1">
              <a:lnSpc>
                <a:spcPct val="100000"/>
              </a:lnSpc>
              <a:defRPr sz="5246" b="1" spc="-119">
                <a:solidFill>
                  <a:srgbClr val="139CF6"/>
                </a:solidFill>
                <a:latin typeface="Arial"/>
                <a:ea typeface="Arial"/>
                <a:cs typeface="Arial"/>
                <a:sym typeface="Arial"/>
              </a:defRPr>
            </a:pPr>
            <a:endParaRPr lang="es-ES" sz="7200" b="1" spc="-119" dirty="0">
              <a:solidFill>
                <a:srgbClr val="139CF6"/>
              </a:solidFill>
              <a:latin typeface="Arial"/>
              <a:ea typeface="Didot"/>
              <a:cs typeface="Arial"/>
              <a:sym typeface="Arial"/>
            </a:endParaRPr>
          </a:p>
        </p:txBody>
      </p:sp>
      <p:sp>
        <p:nvSpPr>
          <p:cNvPr id="4" name="CuadroTexto 3">
            <a:extLst>
              <a:ext uri="{FF2B5EF4-FFF2-40B4-BE49-F238E27FC236}">
                <a16:creationId xmlns:a16="http://schemas.microsoft.com/office/drawing/2014/main" id="{28A5790B-FB57-4A60-89CC-7EFBC5419E6C}"/>
              </a:ext>
            </a:extLst>
          </p:cNvPr>
          <p:cNvSpPr txBox="1"/>
          <p:nvPr/>
        </p:nvSpPr>
        <p:spPr>
          <a:xfrm>
            <a:off x="1551708" y="5290706"/>
            <a:ext cx="14151353" cy="72173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a:lnSpc>
                <a:spcPct val="150000"/>
              </a:lnSpc>
            </a:pPr>
            <a:r>
              <a:rPr lang="es-ES" sz="4000" b="0" i="0" u="none" strike="noStrike" dirty="0">
                <a:solidFill>
                  <a:srgbClr val="000000"/>
                </a:solidFill>
                <a:effectLst/>
              </a:rPr>
              <a:t>¿Para la mejora de la calidad de los aprendizajes escolares?</a:t>
            </a:r>
          </a:p>
          <a:p>
            <a:pPr rtl="0" fontAlgn="base">
              <a:lnSpc>
                <a:spcPct val="150000"/>
              </a:lnSpc>
              <a:spcBef>
                <a:spcPts val="640"/>
              </a:spcBef>
              <a:spcAft>
                <a:spcPts val="0"/>
              </a:spcAft>
            </a:pPr>
            <a:r>
              <a:rPr lang="es-ES" sz="4000" b="0" i="0" u="none" strike="noStrike" dirty="0">
                <a:solidFill>
                  <a:srgbClr val="000000"/>
                </a:solidFill>
                <a:effectLst/>
              </a:rPr>
              <a:t>¿Para cambiar la cultura docente del profesorado ?</a:t>
            </a:r>
          </a:p>
          <a:p>
            <a:pPr rtl="0" fontAlgn="base">
              <a:lnSpc>
                <a:spcPct val="150000"/>
              </a:lnSpc>
              <a:spcBef>
                <a:spcPts val="640"/>
              </a:spcBef>
              <a:spcAft>
                <a:spcPts val="0"/>
              </a:spcAft>
            </a:pPr>
            <a:r>
              <a:rPr lang="es-ES" sz="4000" b="0" i="0" u="none" strike="noStrike" dirty="0">
                <a:solidFill>
                  <a:srgbClr val="000000"/>
                </a:solidFill>
                <a:effectLst/>
              </a:rPr>
              <a:t>…</a:t>
            </a:r>
          </a:p>
          <a:p>
            <a:pPr rtl="0" fontAlgn="base">
              <a:lnSpc>
                <a:spcPct val="150000"/>
              </a:lnSpc>
              <a:spcBef>
                <a:spcPts val="640"/>
              </a:spcBef>
              <a:spcAft>
                <a:spcPts val="0"/>
              </a:spcAft>
            </a:pPr>
            <a:r>
              <a:rPr lang="es-ES" sz="4000" b="0" i="0" u="none" strike="noStrike" dirty="0">
                <a:solidFill>
                  <a:schemeClr val="bg2"/>
                </a:solidFill>
                <a:effectLst/>
              </a:rPr>
              <a:t>Para el aprendizaje ético en una sociedad inclusiva.</a:t>
            </a:r>
          </a:p>
          <a:p>
            <a:pPr rtl="0" fontAlgn="base">
              <a:lnSpc>
                <a:spcPct val="150000"/>
              </a:lnSpc>
              <a:spcBef>
                <a:spcPts val="640"/>
              </a:spcBef>
              <a:spcAft>
                <a:spcPts val="0"/>
              </a:spcAft>
            </a:pPr>
            <a:r>
              <a:rPr lang="es-ES" sz="4000" b="0" i="0" u="none" strike="noStrike" dirty="0">
                <a:solidFill>
                  <a:schemeClr val="bg2"/>
                </a:solidFill>
                <a:effectLst/>
              </a:rPr>
              <a:t>Para procurar el bien común y aprender a vivir  en contextos de vulnerabilidad.</a:t>
            </a:r>
          </a:p>
          <a:p>
            <a:endParaRPr lang="es-ES" sz="4000" b="0" i="0" u="none" strike="noStrike" dirty="0">
              <a:solidFill>
                <a:srgbClr val="000000"/>
              </a:solidFill>
              <a:effectLst/>
            </a:endParaRPr>
          </a:p>
          <a:p>
            <a:pPr marL="0" marR="0" indent="0" algn="l" defTabSz="1828800" rtl="0" fontAlgn="auto" latinLnBrk="0" hangingPunct="0">
              <a:lnSpc>
                <a:spcPct val="100000"/>
              </a:lnSpc>
              <a:spcBef>
                <a:spcPts val="0"/>
              </a:spcBef>
              <a:spcAft>
                <a:spcPts val="0"/>
              </a:spcAft>
              <a:buClrTx/>
              <a:buSzTx/>
              <a:buFontTx/>
              <a:buNone/>
              <a:tabLst/>
            </a:pPr>
            <a:endParaRPr kumimoji="0" lang="es-ES" sz="4000" b="0" i="0" u="none" strike="noStrike" cap="none" spc="0" normalizeH="0" baseline="0" dirty="0">
              <a:ln>
                <a:noFill/>
              </a:ln>
              <a:solidFill>
                <a:srgbClr val="000000"/>
              </a:solidFill>
              <a:effectLst/>
              <a:uFillTx/>
              <a:ea typeface="+mn-ea"/>
              <a:cs typeface="+mn-cs"/>
              <a:sym typeface="Calibri"/>
            </a:endParaRPr>
          </a:p>
        </p:txBody>
      </p:sp>
      <p:pic>
        <p:nvPicPr>
          <p:cNvPr id="1026" name="Picture 2" descr="clear glass light bulb on sand during daytime">
            <a:extLst>
              <a:ext uri="{FF2B5EF4-FFF2-40B4-BE49-F238E27FC236}">
                <a16:creationId xmlns:a16="http://schemas.microsoft.com/office/drawing/2014/main" id="{471BD595-656D-48AC-9122-EF9731A01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8397" y="2258421"/>
            <a:ext cx="7449309" cy="9907581"/>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B65B0873-7F1A-4CE5-B755-9BA8BA9AD9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sp>
        <p:nvSpPr>
          <p:cNvPr id="11" name="CuadroTexto 10">
            <a:extLst>
              <a:ext uri="{FF2B5EF4-FFF2-40B4-BE49-F238E27FC236}">
                <a16:creationId xmlns:a16="http://schemas.microsoft.com/office/drawing/2014/main" id="{01471662-9D8F-424B-8A24-E276A7A25102}"/>
              </a:ext>
            </a:extLst>
          </p:cNvPr>
          <p:cNvSpPr txBox="1"/>
          <p:nvPr/>
        </p:nvSpPr>
        <p:spPr>
          <a:xfrm>
            <a:off x="11762776" y="12323398"/>
            <a:ext cx="121949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1800" dirty="0">
                <a:solidFill>
                  <a:schemeClr val="bg1">
                    <a:lumMod val="75000"/>
                  </a:schemeClr>
                </a:solidFill>
              </a:rPr>
              <a:t>Photo by </a:t>
            </a:r>
            <a:r>
              <a:rPr lang="en-US" sz="1800" dirty="0">
                <a:solidFill>
                  <a:schemeClr val="bg1">
                    <a:lumMod val="75000"/>
                  </a:schemeClr>
                </a:solidFill>
                <a:hlinkClick r:id="rId5">
                  <a:extLst>
                    <a:ext uri="{A12FA001-AC4F-418D-AE19-62706E023703}">
                      <ahyp:hlinkClr xmlns:ahyp="http://schemas.microsoft.com/office/drawing/2018/hyperlinkcolor" val="tx"/>
                    </a:ext>
                  </a:extLst>
                </a:hlinkClick>
              </a:rPr>
              <a:t>Glen Carrie</a:t>
            </a:r>
            <a:r>
              <a:rPr lang="en-US" sz="1800" dirty="0">
                <a:solidFill>
                  <a:schemeClr val="bg1">
                    <a:lumMod val="75000"/>
                  </a:schemeClr>
                </a:solidFill>
              </a:rPr>
              <a:t> on </a:t>
            </a:r>
            <a:r>
              <a:rPr lang="en-US" sz="1800" dirty="0" err="1">
                <a:solidFill>
                  <a:schemeClr val="bg1">
                    <a:lumMod val="75000"/>
                  </a:schemeClr>
                </a:solidFill>
                <a:hlinkClick r:id="rId6">
                  <a:extLst>
                    <a:ext uri="{A12FA001-AC4F-418D-AE19-62706E023703}">
                      <ahyp:hlinkClr xmlns:ahyp="http://schemas.microsoft.com/office/drawing/2018/hyperlinkcolor" val="tx"/>
                    </a:ext>
                  </a:extLst>
                </a:hlinkClick>
              </a:rPr>
              <a:t>Unsplash</a:t>
            </a:r>
            <a:r>
              <a:rPr lang="en-US" sz="1800" dirty="0">
                <a:solidFill>
                  <a:schemeClr val="bg1">
                    <a:lumMod val="75000"/>
                  </a:schemeClr>
                </a:solidFill>
              </a:rPr>
              <a:t> </a:t>
            </a:r>
            <a:endParaRPr lang="es-ES" sz="1800" dirty="0">
              <a:solidFill>
                <a:schemeClr val="bg1">
                  <a:lumMod val="75000"/>
                </a:schemeClr>
              </a:solidFill>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or qué es relevante la competencia global hoy?…"/>
          <p:cNvSpPr txBox="1">
            <a:spLocks noGrp="1"/>
          </p:cNvSpPr>
          <p:nvPr>
            <p:ph type="title"/>
          </p:nvPr>
        </p:nvSpPr>
        <p:spPr>
          <a:xfrm>
            <a:off x="1300700" y="2314952"/>
            <a:ext cx="14455114" cy="4841986"/>
          </a:xfrm>
          <a:prstGeom prst="rect">
            <a:avLst/>
          </a:prstGeom>
        </p:spPr>
        <p:txBody>
          <a:bodyPr lIns="0" tIns="0" rIns="0" bIns="0" anchor="b">
            <a:normAutofit fontScale="90000"/>
          </a:bodyPr>
          <a:lstStyle/>
          <a:p>
            <a:pPr defTabSz="548796">
              <a:lnSpc>
                <a:spcPct val="100000"/>
              </a:lnSpc>
              <a:defRPr sz="5246" b="1" spc="-119">
                <a:solidFill>
                  <a:srgbClr val="139CF6"/>
                </a:solidFill>
                <a:latin typeface="Arial"/>
                <a:ea typeface="Arial"/>
                <a:cs typeface="Arial"/>
                <a:sym typeface="Arial"/>
              </a:defRPr>
            </a:pPr>
            <a:endParaRPr lang="es-ES" sz="8900" dirty="0"/>
          </a:p>
          <a:p>
            <a:pPr algn="ctr" rtl="0">
              <a:spcBef>
                <a:spcPts val="0"/>
              </a:spcBef>
              <a:spcAft>
                <a:spcPts val="0"/>
              </a:spcAft>
            </a:pPr>
            <a:r>
              <a:rPr lang="es-ES" sz="8000" b="1" spc="-119" dirty="0">
                <a:solidFill>
                  <a:srgbClr val="139CF6"/>
                </a:solidFill>
                <a:latin typeface="Arial"/>
                <a:cs typeface="Arial"/>
              </a:rPr>
              <a:t>Cuestiones éticas del liderazgo para el aprendizaje</a:t>
            </a:r>
            <a:br>
              <a:rPr lang="es-ES" sz="8900" b="1" spc="-119" dirty="0">
                <a:solidFill>
                  <a:srgbClr val="139CF6"/>
                </a:solidFill>
                <a:latin typeface="Arial"/>
                <a:cs typeface="Arial"/>
              </a:rPr>
            </a:br>
            <a:br>
              <a:rPr lang="es-ES" dirty="0"/>
            </a:br>
            <a:endParaRPr dirty="0"/>
          </a:p>
        </p:txBody>
      </p:sp>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3" name="CuadroTexto 2">
            <a:extLst>
              <a:ext uri="{FF2B5EF4-FFF2-40B4-BE49-F238E27FC236}">
                <a16:creationId xmlns:a16="http://schemas.microsoft.com/office/drawing/2014/main" id="{B0EEDC5B-65AE-4CB6-896A-6C4A087532E2}"/>
              </a:ext>
            </a:extLst>
          </p:cNvPr>
          <p:cNvSpPr txBox="1"/>
          <p:nvPr/>
        </p:nvSpPr>
        <p:spPr>
          <a:xfrm>
            <a:off x="1770759" y="6118178"/>
            <a:ext cx="13514995" cy="4555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marL="571500" indent="-571500" rtl="0" fontAlgn="base">
              <a:lnSpc>
                <a:spcPct val="150000"/>
              </a:lnSpc>
              <a:spcBef>
                <a:spcPts val="0"/>
              </a:spcBef>
              <a:spcAft>
                <a:spcPts val="0"/>
              </a:spcAft>
              <a:buFont typeface="Courier New" panose="02070309020205020404" pitchFamily="49" charset="0"/>
              <a:buChar char="o"/>
            </a:pPr>
            <a:r>
              <a:rPr lang="es-ES" sz="4000" b="0" i="0" u="none" strike="noStrike" dirty="0">
                <a:solidFill>
                  <a:srgbClr val="000000"/>
                </a:solidFill>
                <a:effectLst/>
              </a:rPr>
              <a:t>Compromiso con la calidad de los aprendizajes del alumnado</a:t>
            </a:r>
          </a:p>
          <a:p>
            <a:pPr marL="571500" indent="-571500" rtl="0" fontAlgn="base">
              <a:lnSpc>
                <a:spcPct val="150000"/>
              </a:lnSpc>
              <a:spcBef>
                <a:spcPts val="640"/>
              </a:spcBef>
              <a:spcAft>
                <a:spcPts val="0"/>
              </a:spcAft>
              <a:buFont typeface="Courier New" panose="02070309020205020404" pitchFamily="49" charset="0"/>
              <a:buChar char="o"/>
            </a:pPr>
            <a:r>
              <a:rPr lang="es-ES" sz="4000" b="0" i="0" u="none" strike="noStrike" dirty="0">
                <a:solidFill>
                  <a:srgbClr val="000000"/>
                </a:solidFill>
                <a:effectLst/>
              </a:rPr>
              <a:t>Contrato moral entre el profesorado </a:t>
            </a:r>
          </a:p>
          <a:p>
            <a:pPr marL="571500" indent="-571500" rtl="0" fontAlgn="base">
              <a:lnSpc>
                <a:spcPct val="150000"/>
              </a:lnSpc>
              <a:spcBef>
                <a:spcPts val="640"/>
              </a:spcBef>
              <a:spcAft>
                <a:spcPts val="0"/>
              </a:spcAft>
              <a:buFont typeface="Courier New" panose="02070309020205020404" pitchFamily="49" charset="0"/>
              <a:buChar char="o"/>
            </a:pPr>
            <a:r>
              <a:rPr lang="es-ES" sz="4000" b="0" i="0" u="none" strike="noStrike" dirty="0">
                <a:solidFill>
                  <a:srgbClr val="000000"/>
                </a:solidFill>
                <a:effectLst/>
              </a:rPr>
              <a:t>Construcción de comunidad y sentido de pertenencia </a:t>
            </a:r>
          </a:p>
          <a:p>
            <a:pPr marL="571500" indent="-571500" rtl="0" fontAlgn="base">
              <a:lnSpc>
                <a:spcPct val="150000"/>
              </a:lnSpc>
              <a:spcBef>
                <a:spcPts val="640"/>
              </a:spcBef>
              <a:spcAft>
                <a:spcPts val="0"/>
              </a:spcAft>
              <a:buFont typeface="Courier New" panose="02070309020205020404" pitchFamily="49" charset="0"/>
              <a:buChar char="o"/>
            </a:pPr>
            <a:r>
              <a:rPr lang="es-ES" sz="4000" b="0" i="0" u="none" strike="noStrike" dirty="0">
                <a:solidFill>
                  <a:srgbClr val="000000"/>
                </a:solidFill>
                <a:effectLst/>
              </a:rPr>
              <a:t>Ciudadanía activa e inclusiva </a:t>
            </a:r>
          </a:p>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dirty="0">
              <a:ln>
                <a:noFill/>
              </a:ln>
              <a:solidFill>
                <a:srgbClr val="000000"/>
              </a:solidFill>
              <a:effectLst/>
              <a:uFillTx/>
              <a:latin typeface="+mn-lt"/>
              <a:ea typeface="+mn-ea"/>
              <a:cs typeface="+mn-cs"/>
              <a:sym typeface="Calibri"/>
            </a:endParaRPr>
          </a:p>
        </p:txBody>
      </p:sp>
      <p:pic>
        <p:nvPicPr>
          <p:cNvPr id="2050" name="Picture 2">
            <a:extLst>
              <a:ext uri="{FF2B5EF4-FFF2-40B4-BE49-F238E27FC236}">
                <a16:creationId xmlns:a16="http://schemas.microsoft.com/office/drawing/2014/main" id="{C90B18D7-1DD4-4D0E-A890-A6B221B265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46945" y="2971800"/>
            <a:ext cx="6636355" cy="9231923"/>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86949EBD-2A46-42F9-9F9D-ADA2A9A27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sp>
        <p:nvSpPr>
          <p:cNvPr id="12" name="CuadroTexto 11">
            <a:extLst>
              <a:ext uri="{FF2B5EF4-FFF2-40B4-BE49-F238E27FC236}">
                <a16:creationId xmlns:a16="http://schemas.microsoft.com/office/drawing/2014/main" id="{4B71D4CC-5A33-438A-A9BD-362ADEA24706}"/>
              </a:ext>
            </a:extLst>
          </p:cNvPr>
          <p:cNvSpPr txBox="1"/>
          <p:nvPr/>
        </p:nvSpPr>
        <p:spPr>
          <a:xfrm>
            <a:off x="11038743" y="12203723"/>
            <a:ext cx="121949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1800" dirty="0">
                <a:solidFill>
                  <a:schemeClr val="bg1">
                    <a:lumMod val="75000"/>
                  </a:schemeClr>
                </a:solidFill>
              </a:rPr>
              <a:t>Photo by </a:t>
            </a:r>
            <a:r>
              <a:rPr lang="en-US" sz="1800" dirty="0" err="1">
                <a:solidFill>
                  <a:schemeClr val="bg1">
                    <a:lumMod val="75000"/>
                  </a:schemeClr>
                </a:solidFill>
                <a:hlinkClick r:id="rId4">
                  <a:extLst>
                    <a:ext uri="{A12FA001-AC4F-418D-AE19-62706E023703}">
                      <ahyp:hlinkClr xmlns:ahyp="http://schemas.microsoft.com/office/drawing/2018/hyperlinkcolor" val="tx"/>
                    </a:ext>
                  </a:extLst>
                </a:hlinkClick>
              </a:rPr>
              <a:t>Rinck</a:t>
            </a:r>
            <a:r>
              <a:rPr lang="en-US" sz="1800" dirty="0">
                <a:solidFill>
                  <a:schemeClr val="bg1">
                    <a:lumMod val="75000"/>
                  </a:schemeClr>
                </a:solidFill>
                <a:hlinkClick r:id="rId4">
                  <a:extLst>
                    <a:ext uri="{A12FA001-AC4F-418D-AE19-62706E023703}">
                      <ahyp:hlinkClr xmlns:ahyp="http://schemas.microsoft.com/office/drawing/2018/hyperlinkcolor" val="tx"/>
                    </a:ext>
                  </a:extLst>
                </a:hlinkClick>
              </a:rPr>
              <a:t> Content Studio</a:t>
            </a:r>
            <a:r>
              <a:rPr lang="en-US" sz="1800" dirty="0">
                <a:solidFill>
                  <a:schemeClr val="bg1">
                    <a:lumMod val="75000"/>
                  </a:schemeClr>
                </a:solidFill>
              </a:rPr>
              <a:t> on </a:t>
            </a:r>
            <a:r>
              <a:rPr lang="en-US" sz="1800" dirty="0" err="1">
                <a:solidFill>
                  <a:schemeClr val="bg1">
                    <a:lumMod val="75000"/>
                  </a:schemeClr>
                </a:solidFill>
                <a:hlinkClick r:id="rId5">
                  <a:extLst>
                    <a:ext uri="{A12FA001-AC4F-418D-AE19-62706E023703}">
                      <ahyp:hlinkClr xmlns:ahyp="http://schemas.microsoft.com/office/drawing/2018/hyperlinkcolor" val="tx"/>
                    </a:ext>
                  </a:extLst>
                </a:hlinkClick>
              </a:rPr>
              <a:t>Unsplash</a:t>
            </a:r>
            <a:r>
              <a:rPr lang="en-US" sz="1800" dirty="0">
                <a:solidFill>
                  <a:schemeClr val="bg1">
                    <a:lumMod val="75000"/>
                  </a:schemeClr>
                </a:solidFill>
              </a:rPr>
              <a:t> </a:t>
            </a:r>
            <a:endParaRPr lang="es-ES" sz="1800" dirty="0">
              <a:solidFill>
                <a:schemeClr val="bg1">
                  <a:lumMod val="75000"/>
                </a:schemeClr>
              </a:solidFill>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or qué es relevante la competencia global hoy?…"/>
          <p:cNvSpPr txBox="1">
            <a:spLocks noGrp="1"/>
          </p:cNvSpPr>
          <p:nvPr>
            <p:ph type="title"/>
          </p:nvPr>
        </p:nvSpPr>
        <p:spPr>
          <a:xfrm>
            <a:off x="1289510" y="2078182"/>
            <a:ext cx="14455114" cy="4841986"/>
          </a:xfrm>
          <a:prstGeom prst="rect">
            <a:avLst/>
          </a:prstGeom>
        </p:spPr>
        <p:txBody>
          <a:bodyPr lIns="0" tIns="0" rIns="0" bIns="0" anchor="b">
            <a:normAutofit fontScale="90000"/>
          </a:bodyPr>
          <a:lstStyle/>
          <a:p>
            <a:pPr defTabSz="548796">
              <a:lnSpc>
                <a:spcPct val="100000"/>
              </a:lnSpc>
              <a:defRPr sz="5246" b="1" spc="-119">
                <a:solidFill>
                  <a:srgbClr val="139CF6"/>
                </a:solidFill>
                <a:latin typeface="Arial"/>
                <a:ea typeface="Arial"/>
                <a:cs typeface="Arial"/>
                <a:sym typeface="Arial"/>
              </a:defRPr>
            </a:pPr>
            <a:endParaRPr lang="es-ES" sz="8900" dirty="0"/>
          </a:p>
          <a:p>
            <a:pPr algn="ctr" rtl="0">
              <a:spcBef>
                <a:spcPts val="0"/>
              </a:spcBef>
              <a:spcAft>
                <a:spcPts val="0"/>
              </a:spcAft>
            </a:pPr>
            <a:br>
              <a:rPr lang="es-ES" sz="8900" b="1" spc="-119" dirty="0">
                <a:solidFill>
                  <a:srgbClr val="139CF6"/>
                </a:solidFill>
                <a:latin typeface="Arial"/>
                <a:cs typeface="Arial"/>
              </a:rPr>
            </a:br>
            <a:r>
              <a:rPr lang="es-ES" sz="8000" b="1" spc="-119" dirty="0">
                <a:solidFill>
                  <a:srgbClr val="139CF6"/>
                </a:solidFill>
                <a:latin typeface="Arial"/>
                <a:cs typeface="Arial"/>
              </a:rPr>
              <a:t>Aprendizaje ético y valores compartidos en una sociedad inclusiva</a:t>
            </a:r>
            <a:br>
              <a:rPr lang="es-ES" sz="8900" b="1" spc="-119" dirty="0">
                <a:solidFill>
                  <a:srgbClr val="139CF6"/>
                </a:solidFill>
                <a:latin typeface="Arial"/>
                <a:cs typeface="Arial"/>
              </a:rPr>
            </a:br>
            <a:endParaRPr sz="8900" b="1" spc="-119" dirty="0">
              <a:solidFill>
                <a:srgbClr val="139CF6"/>
              </a:solidFill>
              <a:latin typeface="Arial"/>
              <a:cs typeface="Arial"/>
            </a:endParaRPr>
          </a:p>
        </p:txBody>
      </p:sp>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3" name="CuadroTexto 2">
            <a:extLst>
              <a:ext uri="{FF2B5EF4-FFF2-40B4-BE49-F238E27FC236}">
                <a16:creationId xmlns:a16="http://schemas.microsoft.com/office/drawing/2014/main" id="{B0EEDC5B-65AE-4CB6-896A-6C4A087532E2}"/>
              </a:ext>
            </a:extLst>
          </p:cNvPr>
          <p:cNvSpPr txBox="1"/>
          <p:nvPr/>
        </p:nvSpPr>
        <p:spPr>
          <a:xfrm>
            <a:off x="1759569" y="6159397"/>
            <a:ext cx="13514995" cy="5478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marL="571500" indent="-571500" rtl="0" fontAlgn="base">
              <a:lnSpc>
                <a:spcPct val="150000"/>
              </a:lnSpc>
              <a:spcBef>
                <a:spcPts val="0"/>
              </a:spcBef>
              <a:spcAft>
                <a:spcPts val="0"/>
              </a:spcAft>
              <a:buFont typeface="Courier New" panose="02070309020205020404" pitchFamily="49" charset="0"/>
              <a:buChar char="o"/>
            </a:pPr>
            <a:r>
              <a:rPr lang="es-ES" sz="4000" dirty="0"/>
              <a:t>Ética de mínimos</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Construcción de comunidad, sentido de pertenencia</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Pensamiento crítico, criterio propio y capacidad de gobernar nuestra vida</a:t>
            </a:r>
          </a:p>
          <a:p>
            <a:pPr rtl="0" fontAlgn="base">
              <a:lnSpc>
                <a:spcPct val="150000"/>
              </a:lnSpc>
              <a:spcBef>
                <a:spcPts val="640"/>
              </a:spcBef>
              <a:spcAft>
                <a:spcPts val="0"/>
              </a:spcAft>
              <a:buFont typeface="Arial" panose="020B0604020202020204" pitchFamily="34" charset="0"/>
              <a:buChar char="•"/>
            </a:pPr>
            <a:endParaRPr lang="es-ES" sz="4000" dirty="0"/>
          </a:p>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dirty="0">
              <a:ln>
                <a:noFill/>
              </a:ln>
              <a:solidFill>
                <a:srgbClr val="000000"/>
              </a:solidFill>
              <a:effectLst/>
              <a:uFillTx/>
              <a:latin typeface="+mn-lt"/>
              <a:ea typeface="+mn-ea"/>
              <a:cs typeface="+mn-cs"/>
              <a:sym typeface="Calibri"/>
            </a:endParaRPr>
          </a:p>
        </p:txBody>
      </p:sp>
      <p:pic>
        <p:nvPicPr>
          <p:cNvPr id="10" name="Imagen 9">
            <a:extLst>
              <a:ext uri="{FF2B5EF4-FFF2-40B4-BE49-F238E27FC236}">
                <a16:creationId xmlns:a16="http://schemas.microsoft.com/office/drawing/2014/main" id="{86949EBD-2A46-42F9-9F9D-ADA2A9A2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pic>
        <p:nvPicPr>
          <p:cNvPr id="3074" name="Picture 2" descr="person holding string lights">
            <a:extLst>
              <a:ext uri="{FF2B5EF4-FFF2-40B4-BE49-F238E27FC236}">
                <a16:creationId xmlns:a16="http://schemas.microsoft.com/office/drawing/2014/main" id="{09A8CA5B-1385-4649-805F-18BEDADC54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11" r="22775"/>
          <a:stretch/>
        </p:blipFill>
        <p:spPr bwMode="auto">
          <a:xfrm>
            <a:off x="16349012" y="2368620"/>
            <a:ext cx="7669833" cy="902621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4EEC6620-B55B-490C-B41B-451290126838}"/>
              </a:ext>
            </a:extLst>
          </p:cNvPr>
          <p:cNvSpPr txBox="1"/>
          <p:nvPr/>
        </p:nvSpPr>
        <p:spPr>
          <a:xfrm>
            <a:off x="11823915" y="11500603"/>
            <a:ext cx="121949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1800" dirty="0">
                <a:solidFill>
                  <a:schemeClr val="bg1">
                    <a:lumMod val="75000"/>
                  </a:schemeClr>
                </a:solidFill>
              </a:rPr>
              <a:t>Photo by </a:t>
            </a:r>
            <a:r>
              <a:rPr lang="en-US" sz="1800" dirty="0">
                <a:solidFill>
                  <a:schemeClr val="bg1">
                    <a:lumMod val="75000"/>
                  </a:schemeClr>
                </a:solidFill>
                <a:hlinkClick r:id="rId4">
                  <a:extLst>
                    <a:ext uri="{A12FA001-AC4F-418D-AE19-62706E023703}">
                      <ahyp:hlinkClr xmlns:ahyp="http://schemas.microsoft.com/office/drawing/2018/hyperlinkcolor" val="tx"/>
                    </a:ext>
                  </a:extLst>
                </a:hlinkClick>
              </a:rPr>
              <a:t>Josh Boot</a:t>
            </a:r>
            <a:r>
              <a:rPr lang="en-US" sz="1800" dirty="0">
                <a:solidFill>
                  <a:schemeClr val="bg1">
                    <a:lumMod val="75000"/>
                  </a:schemeClr>
                </a:solidFill>
              </a:rPr>
              <a:t> on </a:t>
            </a:r>
            <a:r>
              <a:rPr lang="en-US" sz="1800" dirty="0" err="1">
                <a:solidFill>
                  <a:schemeClr val="bg1">
                    <a:lumMod val="75000"/>
                  </a:schemeClr>
                </a:solidFill>
                <a:hlinkClick r:id="rId5">
                  <a:extLst>
                    <a:ext uri="{A12FA001-AC4F-418D-AE19-62706E023703}">
                      <ahyp:hlinkClr xmlns:ahyp="http://schemas.microsoft.com/office/drawing/2018/hyperlinkcolor" val="tx"/>
                    </a:ext>
                  </a:extLst>
                </a:hlinkClick>
              </a:rPr>
              <a:t>Unsplash</a:t>
            </a:r>
            <a:r>
              <a:rPr lang="en-US" sz="1800" dirty="0">
                <a:solidFill>
                  <a:schemeClr val="bg1">
                    <a:lumMod val="75000"/>
                  </a:schemeClr>
                </a:solidFill>
              </a:rPr>
              <a:t> </a:t>
            </a:r>
            <a:endParaRPr lang="es-ES" sz="1800" dirty="0">
              <a:solidFill>
                <a:schemeClr val="bg1">
                  <a:lumMod val="75000"/>
                </a:schemeClr>
              </a:solidFill>
            </a:endParaRPr>
          </a:p>
        </p:txBody>
      </p:sp>
    </p:spTree>
    <p:extLst>
      <p:ext uri="{BB962C8B-B14F-4D97-AF65-F5344CB8AC3E}">
        <p14:creationId xmlns:p14="http://schemas.microsoft.com/office/powerpoint/2010/main" val="37609747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Competencias globales…"/>
          <p:cNvSpPr txBox="1">
            <a:spLocks noGrp="1"/>
          </p:cNvSpPr>
          <p:nvPr>
            <p:ph type="title"/>
          </p:nvPr>
        </p:nvSpPr>
        <p:spPr>
          <a:xfrm>
            <a:off x="4009948" y="1541854"/>
            <a:ext cx="17441407" cy="2453967"/>
          </a:xfrm>
          <a:prstGeom prst="rect">
            <a:avLst/>
          </a:prstGeom>
        </p:spPr>
        <p:txBody>
          <a:bodyPr lIns="0" tIns="0" rIns="0" bIns="0">
            <a:normAutofit/>
          </a:bodyPr>
          <a:lstStyle/>
          <a:p>
            <a:pPr algn="ctr" defTabSz="1499616">
              <a:defRPr sz="8856" b="1">
                <a:solidFill>
                  <a:srgbClr val="00A2FF"/>
                </a:solidFill>
                <a:latin typeface="Arial"/>
                <a:ea typeface="Arial"/>
                <a:cs typeface="Arial"/>
                <a:sym typeface="Arial"/>
              </a:defRPr>
            </a:pPr>
            <a:r>
              <a:rPr lang="es-ES" sz="8800" dirty="0"/>
              <a:t>Objetivos</a:t>
            </a:r>
            <a:endParaRPr sz="8800" dirty="0"/>
          </a:p>
        </p:txBody>
      </p:sp>
      <p:sp>
        <p:nvSpPr>
          <p:cNvPr id="150" name="CuadroTexto 6"/>
          <p:cNvSpPr txBox="1"/>
          <p:nvPr/>
        </p:nvSpPr>
        <p:spPr>
          <a:xfrm>
            <a:off x="1178169" y="3732125"/>
            <a:ext cx="22561062" cy="9609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8579" tIns="68579" rIns="68579" bIns="68579">
            <a:spAutoFit/>
          </a:bodyPr>
          <a:lstStyle/>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r>
              <a:rPr lang="es-ES" sz="4000" dirty="0">
                <a:solidFill>
                  <a:schemeClr val="bg2"/>
                </a:solidFill>
                <a:latin typeface="Arial"/>
                <a:cs typeface="Arial"/>
              </a:rPr>
              <a:t>Comprensión de los diferentes valores y posiciones, lo que no significa aceptación ni acuerdo de y en todo.</a:t>
            </a: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000" dirty="0">
              <a:solidFill>
                <a:schemeClr val="bg2"/>
              </a:solidFill>
            </a:endParaRP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r>
              <a:rPr lang="es-ES" sz="4000" dirty="0">
                <a:solidFill>
                  <a:schemeClr val="bg2"/>
                </a:solidFill>
              </a:rPr>
              <a:t> </a:t>
            </a:r>
            <a:r>
              <a:rPr lang="es-ES" sz="4000" dirty="0">
                <a:solidFill>
                  <a:schemeClr val="bg2"/>
                </a:solidFill>
                <a:latin typeface="Arial"/>
                <a:cs typeface="Arial"/>
              </a:rPr>
              <a:t>Descubrir “líneas rojas” para poder construir puentes.</a:t>
            </a: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000" dirty="0">
              <a:solidFill>
                <a:schemeClr val="bg2"/>
              </a:solidFill>
            </a:endParaRP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r>
              <a:rPr lang="es-ES" sz="4000" dirty="0">
                <a:solidFill>
                  <a:schemeClr val="bg2"/>
                </a:solidFill>
                <a:latin typeface="Arial"/>
                <a:cs typeface="Arial"/>
              </a:rPr>
              <a:t>Identificar consensos y disensos en torno a valores y cuestiones controvertidas.</a:t>
            </a:r>
            <a:br>
              <a:rPr lang="es-ES" sz="4000" dirty="0">
                <a:solidFill>
                  <a:schemeClr val="bg2"/>
                </a:solidFill>
                <a:latin typeface="Arial"/>
                <a:cs typeface="Arial"/>
              </a:rPr>
            </a:br>
            <a:endParaRPr lang="es-ES" sz="4000" dirty="0">
              <a:solidFill>
                <a:schemeClr val="bg2"/>
              </a:solidFill>
              <a:latin typeface="Arial"/>
              <a:cs typeface="Arial"/>
            </a:endParaRPr>
          </a:p>
          <a:p>
            <a:pPr marL="612343" indent="-571500" defTabSz="245059">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r>
              <a:rPr lang="es-ES" sz="4000" dirty="0">
                <a:solidFill>
                  <a:schemeClr val="bg2"/>
                </a:solidFill>
                <a:latin typeface="Arial"/>
                <a:cs typeface="Arial"/>
              </a:rPr>
              <a:t>Compartir pautas en relación al vínculo educativo y la relación entre iguales.</a:t>
            </a:r>
          </a:p>
          <a:p>
            <a:pPr marL="612343" indent="-571500" defTabSz="245059">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000" dirty="0">
              <a:solidFill>
                <a:schemeClr val="bg2"/>
              </a:solidFill>
              <a:latin typeface="Arial"/>
              <a:cs typeface="Arial"/>
            </a:endParaRPr>
          </a:p>
          <a:p>
            <a:pPr marL="612343" indent="-571500" defTabSz="245059">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r>
              <a:rPr lang="es-ES" sz="4000" dirty="0">
                <a:solidFill>
                  <a:schemeClr val="bg2"/>
                </a:solidFill>
                <a:latin typeface="Arial"/>
                <a:cs typeface="Arial"/>
              </a:rPr>
              <a:t>Implicar y compartir con las familias</a:t>
            </a:r>
          </a:p>
          <a:p>
            <a:pPr marL="612343" indent="-571500" defTabSz="245059">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400" dirty="0">
              <a:solidFill>
                <a:srgbClr val="909292"/>
              </a:solidFill>
              <a:latin typeface="Arial"/>
              <a:cs typeface="Arial"/>
            </a:endParaRP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400" dirty="0">
              <a:solidFill>
                <a:srgbClr val="909292"/>
              </a:solidFill>
              <a:latin typeface="Arial"/>
              <a:cs typeface="Arial"/>
            </a:endParaRP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400" dirty="0"/>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400" dirty="0">
              <a:solidFill>
                <a:srgbClr val="909292"/>
              </a:solidFill>
            </a:endParaRPr>
          </a:p>
          <a:p>
            <a:pPr marL="612343" indent="-571500" defTabSz="245059">
              <a:lnSpc>
                <a:spcPct val="99000"/>
              </a:lnSpc>
              <a:buClr>
                <a:srgbClr val="909292"/>
              </a:buClr>
              <a:buSzPct val="70000"/>
              <a:buFont typeface="Wingdings" panose="05000000000000000000" pitchFamily="2" charset="2"/>
              <a:buChar char="Ø"/>
              <a:defRPr sz="3082">
                <a:solidFill>
                  <a:srgbClr val="3E382B"/>
                </a:solidFill>
                <a:latin typeface="Arial"/>
                <a:ea typeface="Arial"/>
                <a:cs typeface="Arial"/>
                <a:sym typeface="Arial"/>
              </a:defRPr>
            </a:pPr>
            <a:endParaRPr lang="es-ES" sz="4400" dirty="0">
              <a:solidFill>
                <a:srgbClr val="909292"/>
              </a:solidFill>
            </a:endParaRPr>
          </a:p>
        </p:txBody>
      </p:sp>
      <p:pic>
        <p:nvPicPr>
          <p:cNvPr id="5" name="Imagen 4">
            <a:extLst>
              <a:ext uri="{FF2B5EF4-FFF2-40B4-BE49-F238E27FC236}">
                <a16:creationId xmlns:a16="http://schemas.microsoft.com/office/drawing/2014/main" id="{07FFD018-3CCA-4939-BFBA-44287CE52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pic>
        <p:nvPicPr>
          <p:cNvPr id="4100" name="Picture 4" descr="time lapsed photography of yellow light">
            <a:extLst>
              <a:ext uri="{FF2B5EF4-FFF2-40B4-BE49-F238E27FC236}">
                <a16:creationId xmlns:a16="http://schemas.microsoft.com/office/drawing/2014/main" id="{F0C2F969-6017-4CFA-B02D-D002A4D975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627"/>
          <a:stretch/>
        </p:blipFill>
        <p:spPr bwMode="auto">
          <a:xfrm>
            <a:off x="0" y="10457464"/>
            <a:ext cx="24384000" cy="468483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5DB5311D-EF85-49F1-9832-533C93B11046}"/>
              </a:ext>
            </a:extLst>
          </p:cNvPr>
          <p:cNvSpPr txBox="1"/>
          <p:nvPr/>
        </p:nvSpPr>
        <p:spPr>
          <a:xfrm>
            <a:off x="12192000" y="10536494"/>
            <a:ext cx="121949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1800" dirty="0">
                <a:solidFill>
                  <a:schemeClr val="bg1">
                    <a:lumMod val="75000"/>
                  </a:schemeClr>
                </a:solidFill>
              </a:rPr>
              <a:t>Photo by </a:t>
            </a:r>
            <a:r>
              <a:rPr lang="en-US" sz="1800" dirty="0">
                <a:solidFill>
                  <a:schemeClr val="bg1">
                    <a:lumMod val="75000"/>
                  </a:schemeClr>
                </a:solidFill>
                <a:hlinkClick r:id="rId4">
                  <a:extLst>
                    <a:ext uri="{A12FA001-AC4F-418D-AE19-62706E023703}">
                      <ahyp:hlinkClr xmlns:ahyp="http://schemas.microsoft.com/office/drawing/2018/hyperlinkcolor" val="tx"/>
                    </a:ext>
                  </a:extLst>
                </a:hlinkClick>
              </a:rPr>
              <a:t>Maxime VALCARCE</a:t>
            </a:r>
            <a:r>
              <a:rPr lang="en-US" sz="1800" dirty="0">
                <a:solidFill>
                  <a:schemeClr val="bg1">
                    <a:lumMod val="75000"/>
                  </a:schemeClr>
                </a:solidFill>
              </a:rPr>
              <a:t> on </a:t>
            </a:r>
            <a:r>
              <a:rPr lang="en-US" sz="1800" dirty="0" err="1">
                <a:solidFill>
                  <a:schemeClr val="bg1">
                    <a:lumMod val="75000"/>
                  </a:schemeClr>
                </a:solidFill>
                <a:hlinkClick r:id="rId5">
                  <a:extLst>
                    <a:ext uri="{A12FA001-AC4F-418D-AE19-62706E023703}">
                      <ahyp:hlinkClr xmlns:ahyp="http://schemas.microsoft.com/office/drawing/2018/hyperlinkcolor" val="tx"/>
                    </a:ext>
                  </a:extLst>
                </a:hlinkClick>
              </a:rPr>
              <a:t>Unsplash</a:t>
            </a:r>
            <a:r>
              <a:rPr lang="en-US" sz="1800" dirty="0">
                <a:solidFill>
                  <a:schemeClr val="bg1">
                    <a:lumMod val="75000"/>
                  </a:schemeClr>
                </a:solidFill>
              </a:rPr>
              <a:t> </a:t>
            </a:r>
            <a:endParaRPr lang="es-ES" sz="1800" dirty="0">
              <a:solidFill>
                <a:schemeClr val="bg1">
                  <a:lumMod val="75000"/>
                </a:schemeClr>
              </a:solidFill>
            </a:endParaRPr>
          </a:p>
        </p:txBody>
      </p:sp>
    </p:spTree>
    <p:extLst>
      <p:ext uri="{BB962C8B-B14F-4D97-AF65-F5344CB8AC3E}">
        <p14:creationId xmlns:p14="http://schemas.microsoft.com/office/powerpoint/2010/main" val="18183415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or qué es relevante la competencia global hoy?…"/>
          <p:cNvSpPr txBox="1">
            <a:spLocks noGrp="1"/>
          </p:cNvSpPr>
          <p:nvPr>
            <p:ph type="title"/>
          </p:nvPr>
        </p:nvSpPr>
        <p:spPr>
          <a:xfrm>
            <a:off x="1289510" y="2078182"/>
            <a:ext cx="14455114" cy="4841986"/>
          </a:xfrm>
          <a:prstGeom prst="rect">
            <a:avLst/>
          </a:prstGeom>
        </p:spPr>
        <p:txBody>
          <a:bodyPr lIns="0" tIns="0" rIns="0" bIns="0" anchor="b">
            <a:normAutofit fontScale="90000"/>
          </a:bodyPr>
          <a:lstStyle/>
          <a:p>
            <a:pPr defTabSz="548796">
              <a:lnSpc>
                <a:spcPct val="100000"/>
              </a:lnSpc>
              <a:defRPr sz="5246" b="1" spc="-119">
                <a:solidFill>
                  <a:srgbClr val="139CF6"/>
                </a:solidFill>
                <a:latin typeface="Arial"/>
                <a:ea typeface="Arial"/>
                <a:cs typeface="Arial"/>
                <a:sym typeface="Arial"/>
              </a:defRPr>
            </a:pPr>
            <a:endParaRPr lang="es-ES" sz="8900" dirty="0"/>
          </a:p>
          <a:p>
            <a:pPr algn="ctr" rtl="0">
              <a:spcBef>
                <a:spcPts val="0"/>
              </a:spcBef>
              <a:spcAft>
                <a:spcPts val="0"/>
              </a:spcAft>
            </a:pPr>
            <a:br>
              <a:rPr lang="es-ES" sz="8900" b="1" spc="-119" dirty="0">
                <a:solidFill>
                  <a:srgbClr val="139CF6"/>
                </a:solidFill>
                <a:latin typeface="Arial"/>
                <a:cs typeface="Arial"/>
              </a:rPr>
            </a:br>
            <a:r>
              <a:rPr lang="es-ES" sz="8000" b="1" spc="-119" dirty="0">
                <a:solidFill>
                  <a:srgbClr val="139CF6"/>
                </a:solidFill>
                <a:latin typeface="Arial"/>
                <a:cs typeface="Arial"/>
              </a:rPr>
              <a:t>¿Qué valores liderar ante la situación actual?</a:t>
            </a:r>
            <a:br>
              <a:rPr lang="es-ES" sz="8000" b="1" spc="-119" dirty="0">
                <a:solidFill>
                  <a:srgbClr val="139CF6"/>
                </a:solidFill>
                <a:latin typeface="Arial"/>
                <a:cs typeface="Arial"/>
              </a:rPr>
            </a:br>
            <a:br>
              <a:rPr lang="es-ES" sz="2000" dirty="0"/>
            </a:br>
            <a:br>
              <a:rPr lang="es-ES" sz="8900" b="1" spc="-119" dirty="0">
                <a:solidFill>
                  <a:srgbClr val="139CF6"/>
                </a:solidFill>
                <a:latin typeface="Arial"/>
                <a:cs typeface="Arial"/>
              </a:rPr>
            </a:br>
            <a:endParaRPr sz="8900" b="1" spc="-119" dirty="0">
              <a:solidFill>
                <a:srgbClr val="139CF6"/>
              </a:solidFill>
              <a:latin typeface="Arial"/>
              <a:cs typeface="Arial"/>
            </a:endParaRPr>
          </a:p>
        </p:txBody>
      </p:sp>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3" name="CuadroTexto 2">
            <a:extLst>
              <a:ext uri="{FF2B5EF4-FFF2-40B4-BE49-F238E27FC236}">
                <a16:creationId xmlns:a16="http://schemas.microsoft.com/office/drawing/2014/main" id="{B0EEDC5B-65AE-4CB6-896A-6C4A087532E2}"/>
              </a:ext>
            </a:extLst>
          </p:cNvPr>
          <p:cNvSpPr txBox="1"/>
          <p:nvPr/>
        </p:nvSpPr>
        <p:spPr>
          <a:xfrm>
            <a:off x="1759569" y="5315336"/>
            <a:ext cx="13514995" cy="85561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marL="571500" indent="-571500" rtl="0" fontAlgn="base">
              <a:lnSpc>
                <a:spcPct val="150000"/>
              </a:lnSpc>
              <a:spcBef>
                <a:spcPts val="0"/>
              </a:spcBef>
              <a:spcAft>
                <a:spcPts val="0"/>
              </a:spcAft>
              <a:buFont typeface="Wingdings" panose="05000000000000000000" pitchFamily="2" charset="2"/>
              <a:buChar char="ü"/>
            </a:pPr>
            <a:r>
              <a:rPr lang="es-ES" sz="4000" dirty="0"/>
              <a:t>Bien común</a:t>
            </a:r>
          </a:p>
          <a:p>
            <a:pPr marL="571500" indent="-571500" rtl="0" fontAlgn="base">
              <a:lnSpc>
                <a:spcPct val="150000"/>
              </a:lnSpc>
              <a:spcBef>
                <a:spcPts val="640"/>
              </a:spcBef>
              <a:spcAft>
                <a:spcPts val="0"/>
              </a:spcAft>
              <a:buFont typeface="Wingdings" panose="05000000000000000000" pitchFamily="2" charset="2"/>
              <a:buChar char="ü"/>
            </a:pPr>
            <a:r>
              <a:rPr lang="es-ES" sz="4000" dirty="0"/>
              <a:t>Cuidado del otro. Interdependencia.</a:t>
            </a:r>
          </a:p>
          <a:p>
            <a:pPr marL="571500" indent="-571500" rtl="0" fontAlgn="base">
              <a:lnSpc>
                <a:spcPct val="150000"/>
              </a:lnSpc>
              <a:spcBef>
                <a:spcPts val="640"/>
              </a:spcBef>
              <a:spcAft>
                <a:spcPts val="0"/>
              </a:spcAft>
              <a:buFont typeface="Wingdings" panose="05000000000000000000" pitchFamily="2" charset="2"/>
              <a:buChar char="ü"/>
            </a:pPr>
            <a:r>
              <a:rPr lang="es-ES" sz="4000" dirty="0"/>
              <a:t>Cuidado de uno mismo. Criterio propio</a:t>
            </a:r>
          </a:p>
          <a:p>
            <a:pPr marL="571500" indent="-571500" rtl="0" fontAlgn="base">
              <a:lnSpc>
                <a:spcPct val="150000"/>
              </a:lnSpc>
              <a:spcBef>
                <a:spcPts val="640"/>
              </a:spcBef>
              <a:spcAft>
                <a:spcPts val="0"/>
              </a:spcAft>
              <a:buFont typeface="Wingdings" panose="05000000000000000000" pitchFamily="2" charset="2"/>
              <a:buChar char="ü"/>
            </a:pPr>
            <a:r>
              <a:rPr lang="es-ES" sz="4000" dirty="0"/>
              <a:t>Reconocer nuestras limitaciones. Somos vulnerables</a:t>
            </a:r>
          </a:p>
          <a:p>
            <a:pPr marL="571500" indent="-571500" rtl="0" fontAlgn="base">
              <a:lnSpc>
                <a:spcPct val="150000"/>
              </a:lnSpc>
              <a:spcBef>
                <a:spcPts val="640"/>
              </a:spcBef>
              <a:spcAft>
                <a:spcPts val="0"/>
              </a:spcAft>
              <a:buFont typeface="Wingdings" panose="05000000000000000000" pitchFamily="2" charset="2"/>
              <a:buChar char="ü"/>
            </a:pPr>
            <a:r>
              <a:rPr lang="es-ES" sz="4000" dirty="0"/>
              <a:t>Aceptar contrariedades. Superación personal</a:t>
            </a:r>
          </a:p>
          <a:p>
            <a:pPr marL="571500" indent="-571500" rtl="0" fontAlgn="base">
              <a:lnSpc>
                <a:spcPct val="150000"/>
              </a:lnSpc>
              <a:spcBef>
                <a:spcPts val="640"/>
              </a:spcBef>
              <a:spcAft>
                <a:spcPts val="0"/>
              </a:spcAft>
              <a:buFont typeface="Wingdings" panose="05000000000000000000" pitchFamily="2" charset="2"/>
              <a:buChar char="ü"/>
            </a:pPr>
            <a:r>
              <a:rPr lang="es-ES" sz="4000" dirty="0"/>
              <a:t>Disfrutar lo que vivimos. Felicidad</a:t>
            </a:r>
          </a:p>
          <a:p>
            <a:pPr rtl="0" fontAlgn="base">
              <a:lnSpc>
                <a:spcPct val="150000"/>
              </a:lnSpc>
              <a:spcBef>
                <a:spcPts val="640"/>
              </a:spcBef>
              <a:spcAft>
                <a:spcPts val="0"/>
              </a:spcAft>
            </a:pPr>
            <a:endParaRPr lang="es-ES" sz="4000" dirty="0"/>
          </a:p>
          <a:p>
            <a:pPr rtl="0" fontAlgn="base">
              <a:lnSpc>
                <a:spcPct val="150000"/>
              </a:lnSpc>
              <a:spcBef>
                <a:spcPts val="640"/>
              </a:spcBef>
              <a:spcAft>
                <a:spcPts val="0"/>
              </a:spcAft>
              <a:buFont typeface="Arial" panose="020B0604020202020204" pitchFamily="34" charset="0"/>
              <a:buChar char="•"/>
            </a:pPr>
            <a:endParaRPr lang="es-ES" sz="4000" dirty="0"/>
          </a:p>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dirty="0">
              <a:ln>
                <a:noFill/>
              </a:ln>
              <a:solidFill>
                <a:srgbClr val="000000"/>
              </a:solidFill>
              <a:effectLst/>
              <a:uFillTx/>
              <a:latin typeface="+mn-lt"/>
              <a:ea typeface="+mn-ea"/>
              <a:cs typeface="+mn-cs"/>
              <a:sym typeface="Calibri"/>
            </a:endParaRPr>
          </a:p>
        </p:txBody>
      </p:sp>
      <p:pic>
        <p:nvPicPr>
          <p:cNvPr id="10" name="Imagen 9">
            <a:extLst>
              <a:ext uri="{FF2B5EF4-FFF2-40B4-BE49-F238E27FC236}">
                <a16:creationId xmlns:a16="http://schemas.microsoft.com/office/drawing/2014/main" id="{86949EBD-2A46-42F9-9F9D-ADA2A9A2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pic>
        <p:nvPicPr>
          <p:cNvPr id="1026" name="Picture 2" descr="¿Cómo fomentar el aprendizaje cooperativo en niños?">
            <a:extLst>
              <a:ext uri="{FF2B5EF4-FFF2-40B4-BE49-F238E27FC236}">
                <a16:creationId xmlns:a16="http://schemas.microsoft.com/office/drawing/2014/main" id="{1C379BDB-CAAA-4079-81EF-8F584A1A1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4623" y="4020884"/>
            <a:ext cx="8120398" cy="7616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9081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or qué es relevante la competencia global hoy?…"/>
          <p:cNvSpPr txBox="1">
            <a:spLocks noGrp="1"/>
          </p:cNvSpPr>
          <p:nvPr>
            <p:ph type="title"/>
          </p:nvPr>
        </p:nvSpPr>
        <p:spPr>
          <a:xfrm>
            <a:off x="1289509" y="2576946"/>
            <a:ext cx="14455114" cy="5535956"/>
          </a:xfrm>
          <a:prstGeom prst="rect">
            <a:avLst/>
          </a:prstGeom>
        </p:spPr>
        <p:txBody>
          <a:bodyPr lIns="0" tIns="0" rIns="0" bIns="0" anchor="b">
            <a:normAutofit fontScale="90000"/>
          </a:bodyPr>
          <a:lstStyle/>
          <a:p>
            <a:pPr defTabSz="548796">
              <a:lnSpc>
                <a:spcPct val="100000"/>
              </a:lnSpc>
              <a:defRPr sz="5246" b="1" spc="-119">
                <a:solidFill>
                  <a:srgbClr val="139CF6"/>
                </a:solidFill>
                <a:latin typeface="Arial"/>
                <a:ea typeface="Arial"/>
                <a:cs typeface="Arial"/>
                <a:sym typeface="Arial"/>
              </a:defRPr>
            </a:pPr>
            <a:endParaRPr lang="es-ES" sz="8900" dirty="0"/>
          </a:p>
          <a:p>
            <a:pPr algn="ctr" rtl="0">
              <a:spcBef>
                <a:spcPts val="0"/>
              </a:spcBef>
              <a:spcAft>
                <a:spcPts val="0"/>
              </a:spcAft>
            </a:pP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r>
              <a:rPr lang="es-ES" sz="8000" b="1" spc="-119" dirty="0">
                <a:solidFill>
                  <a:srgbClr val="139CF6"/>
                </a:solidFill>
                <a:latin typeface="Arial"/>
                <a:cs typeface="Arial"/>
              </a:rPr>
              <a:t>El contrato moral en función de los niveles de </a:t>
            </a:r>
            <a:r>
              <a:rPr lang="es-ES" sz="8000" b="1" spc="-119" dirty="0" err="1">
                <a:solidFill>
                  <a:srgbClr val="139CF6"/>
                </a:solidFill>
                <a:latin typeface="Arial"/>
                <a:cs typeface="Arial"/>
              </a:rPr>
              <a:t>Guskey</a:t>
            </a:r>
            <a:r>
              <a:rPr lang="es-ES" sz="8000" b="1" spc="-119" dirty="0">
                <a:solidFill>
                  <a:srgbClr val="139CF6"/>
                </a:solidFill>
                <a:latin typeface="Arial"/>
                <a:cs typeface="Arial"/>
              </a:rPr>
              <a:t> (2000)</a:t>
            </a:r>
            <a:br>
              <a:rPr lang="es-ES" sz="8000" b="1" spc="-119" dirty="0">
                <a:solidFill>
                  <a:srgbClr val="139CF6"/>
                </a:solidFill>
                <a:latin typeface="Arial"/>
                <a:cs typeface="Arial"/>
              </a:rPr>
            </a:br>
            <a:br>
              <a:rPr lang="es-ES" sz="8900" b="1" spc="-119" dirty="0">
                <a:solidFill>
                  <a:srgbClr val="139CF6"/>
                </a:solidFill>
                <a:latin typeface="Arial"/>
                <a:cs typeface="Arial"/>
              </a:rPr>
            </a:br>
            <a:br>
              <a:rPr lang="es-ES" sz="8900" b="1" spc="-119" dirty="0">
                <a:solidFill>
                  <a:srgbClr val="139CF6"/>
                </a:solidFill>
                <a:latin typeface="Arial"/>
                <a:cs typeface="Arial"/>
              </a:rPr>
            </a:br>
            <a:endParaRPr sz="8900" b="1" spc="-119" dirty="0">
              <a:solidFill>
                <a:srgbClr val="139CF6"/>
              </a:solidFill>
              <a:latin typeface="Arial"/>
              <a:cs typeface="Arial"/>
            </a:endParaRPr>
          </a:p>
        </p:txBody>
      </p:sp>
      <p:sp>
        <p:nvSpPr>
          <p:cNvPr id="2" name="Rectángulo 1"/>
          <p:cNvSpPr/>
          <p:nvPr/>
        </p:nvSpPr>
        <p:spPr>
          <a:xfrm>
            <a:off x="15046036" y="665018"/>
            <a:ext cx="2549237" cy="1413164"/>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a:ln>
                <a:noFill/>
              </a:ln>
              <a:solidFill>
                <a:srgbClr val="000000"/>
              </a:solidFill>
              <a:effectLst/>
              <a:uFillTx/>
              <a:latin typeface="+mn-lt"/>
              <a:ea typeface="+mn-ea"/>
              <a:cs typeface="+mn-cs"/>
              <a:sym typeface="Calibri"/>
            </a:endParaRPr>
          </a:p>
        </p:txBody>
      </p:sp>
      <p:sp>
        <p:nvSpPr>
          <p:cNvPr id="3" name="CuadroTexto 2">
            <a:extLst>
              <a:ext uri="{FF2B5EF4-FFF2-40B4-BE49-F238E27FC236}">
                <a16:creationId xmlns:a16="http://schemas.microsoft.com/office/drawing/2014/main" id="{B0EEDC5B-65AE-4CB6-896A-6C4A087532E2}"/>
              </a:ext>
            </a:extLst>
          </p:cNvPr>
          <p:cNvSpPr txBox="1"/>
          <p:nvPr/>
        </p:nvSpPr>
        <p:spPr>
          <a:xfrm>
            <a:off x="1289509" y="5785507"/>
            <a:ext cx="14090699" cy="8479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8579" tIns="68579" rIns="68579" bIns="68579" numCol="1" spcCol="38100" rtlCol="0" anchor="t">
            <a:spAutoFit/>
          </a:bodyPr>
          <a:lstStyle/>
          <a:p>
            <a:pPr marL="571500" indent="-571500" rtl="0" fontAlgn="base">
              <a:lnSpc>
                <a:spcPct val="150000"/>
              </a:lnSpc>
              <a:spcBef>
                <a:spcPts val="0"/>
              </a:spcBef>
              <a:spcAft>
                <a:spcPts val="0"/>
              </a:spcAft>
              <a:buFont typeface="Courier New" panose="02070309020205020404" pitchFamily="49" charset="0"/>
              <a:buChar char="o"/>
            </a:pPr>
            <a:r>
              <a:rPr lang="es-ES" sz="4000" dirty="0"/>
              <a:t>Reacciones iniciales del profesorado </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Aprendizaje profesional del profesorado</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Apoyo organizativo para el cambio</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Uso de nuevos conocimientos y habilidades por parte del profesorado</a:t>
            </a:r>
          </a:p>
          <a:p>
            <a:pPr marL="571500" indent="-571500" rtl="0" fontAlgn="base">
              <a:lnSpc>
                <a:spcPct val="150000"/>
              </a:lnSpc>
              <a:spcBef>
                <a:spcPts val="640"/>
              </a:spcBef>
              <a:spcAft>
                <a:spcPts val="0"/>
              </a:spcAft>
              <a:buFont typeface="Courier New" panose="02070309020205020404" pitchFamily="49" charset="0"/>
              <a:buChar char="o"/>
            </a:pPr>
            <a:r>
              <a:rPr lang="es-ES" sz="4000" dirty="0"/>
              <a:t>Resultados en el alumnado </a:t>
            </a:r>
          </a:p>
          <a:p>
            <a:pPr rtl="0" fontAlgn="base">
              <a:lnSpc>
                <a:spcPct val="150000"/>
              </a:lnSpc>
              <a:spcBef>
                <a:spcPts val="640"/>
              </a:spcBef>
              <a:spcAft>
                <a:spcPts val="0"/>
              </a:spcAft>
            </a:pPr>
            <a:endParaRPr lang="es-ES" sz="4000" dirty="0"/>
          </a:p>
          <a:p>
            <a:pPr rtl="0" fontAlgn="base">
              <a:lnSpc>
                <a:spcPct val="150000"/>
              </a:lnSpc>
              <a:spcBef>
                <a:spcPts val="640"/>
              </a:spcBef>
              <a:spcAft>
                <a:spcPts val="0"/>
              </a:spcAft>
              <a:buFont typeface="Arial" panose="020B0604020202020204" pitchFamily="34" charset="0"/>
              <a:buChar char="•"/>
            </a:pPr>
            <a:endParaRPr lang="es-ES" sz="4000" dirty="0"/>
          </a:p>
          <a:p>
            <a:pPr marL="0" marR="0" indent="0" algn="l" defTabSz="1828800" rtl="0" fontAlgn="auto" latinLnBrk="0" hangingPunct="0">
              <a:lnSpc>
                <a:spcPct val="100000"/>
              </a:lnSpc>
              <a:spcBef>
                <a:spcPts val="0"/>
              </a:spcBef>
              <a:spcAft>
                <a:spcPts val="0"/>
              </a:spcAft>
              <a:buClrTx/>
              <a:buSzTx/>
              <a:buFontTx/>
              <a:buNone/>
              <a:tabLst/>
            </a:pPr>
            <a:endParaRPr kumimoji="0" lang="es-ES" sz="3200" b="0" i="0" u="none" strike="noStrike" cap="none" spc="0" normalizeH="0" baseline="0" dirty="0">
              <a:ln>
                <a:noFill/>
              </a:ln>
              <a:solidFill>
                <a:srgbClr val="000000"/>
              </a:solidFill>
              <a:effectLst/>
              <a:uFillTx/>
              <a:latin typeface="+mn-lt"/>
              <a:ea typeface="+mn-ea"/>
              <a:cs typeface="+mn-cs"/>
              <a:sym typeface="Calibri"/>
            </a:endParaRPr>
          </a:p>
        </p:txBody>
      </p:sp>
      <p:pic>
        <p:nvPicPr>
          <p:cNvPr id="10" name="Imagen 9">
            <a:extLst>
              <a:ext uri="{FF2B5EF4-FFF2-40B4-BE49-F238E27FC236}">
                <a16:creationId xmlns:a16="http://schemas.microsoft.com/office/drawing/2014/main" id="{86949EBD-2A46-42F9-9F9D-ADA2A9A27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5206" y="374580"/>
            <a:ext cx="7778794" cy="1412150"/>
          </a:xfrm>
          <a:prstGeom prst="rect">
            <a:avLst/>
          </a:prstGeom>
        </p:spPr>
      </p:pic>
      <p:sp>
        <p:nvSpPr>
          <p:cNvPr id="9" name="CuadroTexto 8">
            <a:extLst>
              <a:ext uri="{FF2B5EF4-FFF2-40B4-BE49-F238E27FC236}">
                <a16:creationId xmlns:a16="http://schemas.microsoft.com/office/drawing/2014/main" id="{018A607A-EB93-4940-ADD7-0AF6392C7F77}"/>
              </a:ext>
            </a:extLst>
          </p:cNvPr>
          <p:cNvSpPr txBox="1"/>
          <p:nvPr/>
        </p:nvSpPr>
        <p:spPr>
          <a:xfrm>
            <a:off x="11791742" y="11858433"/>
            <a:ext cx="1219493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US" sz="1800" dirty="0">
                <a:solidFill>
                  <a:schemeClr val="tx2"/>
                </a:solidFill>
              </a:rPr>
              <a:t>Photo by </a:t>
            </a:r>
            <a:r>
              <a:rPr lang="en-US" sz="1800" dirty="0">
                <a:solidFill>
                  <a:schemeClr val="tx2"/>
                </a:solidFill>
                <a:hlinkClick r:id="rId3">
                  <a:extLst>
                    <a:ext uri="{A12FA001-AC4F-418D-AE19-62706E023703}">
                      <ahyp:hlinkClr xmlns:ahyp="http://schemas.microsoft.com/office/drawing/2018/hyperlinkcolor" val="tx"/>
                    </a:ext>
                  </a:extLst>
                </a:hlinkClick>
              </a:rPr>
              <a:t>Leon</a:t>
            </a:r>
            <a:r>
              <a:rPr lang="en-US" sz="1800" dirty="0">
                <a:solidFill>
                  <a:schemeClr val="tx2"/>
                </a:solidFill>
              </a:rPr>
              <a:t> on </a:t>
            </a:r>
            <a:r>
              <a:rPr lang="en-US" sz="1800" dirty="0" err="1">
                <a:solidFill>
                  <a:schemeClr val="tx2"/>
                </a:solidFill>
                <a:hlinkClick r:id="rId4">
                  <a:extLst>
                    <a:ext uri="{A12FA001-AC4F-418D-AE19-62706E023703}">
                      <ahyp:hlinkClr xmlns:ahyp="http://schemas.microsoft.com/office/drawing/2018/hyperlinkcolor" val="tx"/>
                    </a:ext>
                  </a:extLst>
                </a:hlinkClick>
              </a:rPr>
              <a:t>Unsplash</a:t>
            </a:r>
            <a:r>
              <a:rPr lang="en-US" sz="1800" dirty="0">
                <a:solidFill>
                  <a:schemeClr val="tx2"/>
                </a:solidFill>
              </a:rPr>
              <a:t> </a:t>
            </a:r>
            <a:endParaRPr lang="es-ES" sz="1800" dirty="0">
              <a:solidFill>
                <a:schemeClr val="tx2"/>
              </a:solidFill>
            </a:endParaRPr>
          </a:p>
        </p:txBody>
      </p:sp>
      <p:pic>
        <p:nvPicPr>
          <p:cNvPr id="5" name="Imagen 4" descr="Un grupo de personas sentadas alrededor de una mesa con una computadora&#10;&#10;Descripción generada automáticamente con confianza media">
            <a:extLst>
              <a:ext uri="{FF2B5EF4-FFF2-40B4-BE49-F238E27FC236}">
                <a16:creationId xmlns:a16="http://schemas.microsoft.com/office/drawing/2014/main" id="{AF5585A5-F393-4596-89D1-1EAB761C11B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07" r="16282"/>
          <a:stretch/>
        </p:blipFill>
        <p:spPr>
          <a:xfrm>
            <a:off x="15744623" y="4528454"/>
            <a:ext cx="8076956" cy="7168896"/>
          </a:xfrm>
          <a:prstGeom prst="rect">
            <a:avLst/>
          </a:prstGeom>
        </p:spPr>
      </p:pic>
    </p:spTree>
    <p:extLst>
      <p:ext uri="{BB962C8B-B14F-4D97-AF65-F5344CB8AC3E}">
        <p14:creationId xmlns:p14="http://schemas.microsoft.com/office/powerpoint/2010/main" val="13231265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educacion en teoria ebook 2259 | educacion superior 2 |">
            <a:extLst>
              <a:ext uri="{FF2B5EF4-FFF2-40B4-BE49-F238E27FC236}">
                <a16:creationId xmlns:a16="http://schemas.microsoft.com/office/drawing/2014/main" id="{D8BE9B4E-E862-42DD-8D88-14A6D4FFC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008" y="2384913"/>
            <a:ext cx="5588275" cy="75679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08B4601-D1BD-4A0A-ABE3-E9A189EED4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3014" y="2384913"/>
            <a:ext cx="7567978" cy="7567978"/>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FE485783-60F4-49B1-851B-0D06BC27227E}"/>
              </a:ext>
            </a:extLst>
          </p:cNvPr>
          <p:cNvSpPr txBox="1"/>
          <p:nvPr/>
        </p:nvSpPr>
        <p:spPr>
          <a:xfrm>
            <a:off x="4293211" y="10500090"/>
            <a:ext cx="6053503"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rtl="0" fontAlgn="base">
              <a:spcBef>
                <a:spcPts val="0"/>
              </a:spcBef>
              <a:spcAft>
                <a:spcPts val="0"/>
              </a:spcAft>
            </a:pPr>
            <a:r>
              <a:rPr lang="es-ES" sz="2400" b="0" i="1" u="none" strike="noStrike" dirty="0">
                <a:solidFill>
                  <a:srgbClr val="000000"/>
                </a:solidFill>
                <a:effectLst/>
              </a:rPr>
              <a:t>Martínez, M., Esteban, F., </a:t>
            </a:r>
            <a:r>
              <a:rPr lang="es-ES" sz="2400" b="0" i="1" u="none" strike="noStrike" dirty="0" err="1">
                <a:solidFill>
                  <a:srgbClr val="000000"/>
                </a:solidFill>
                <a:effectLst/>
              </a:rPr>
              <a:t>Javer</a:t>
            </a:r>
            <a:r>
              <a:rPr lang="es-ES" sz="2400" b="0" i="1" u="none" strike="noStrike" dirty="0">
                <a:solidFill>
                  <a:srgbClr val="000000"/>
                </a:solidFill>
                <a:effectLst/>
              </a:rPr>
              <a:t>, G. y </a:t>
            </a:r>
            <a:r>
              <a:rPr lang="es-ES" sz="2400" b="0" i="1" u="none" strike="noStrike" dirty="0" err="1">
                <a:solidFill>
                  <a:srgbClr val="000000"/>
                </a:solidFill>
                <a:effectLst/>
              </a:rPr>
              <a:t>Payà</a:t>
            </a:r>
            <a:r>
              <a:rPr lang="es-ES" sz="2400" i="1" dirty="0"/>
              <a:t>, M. (2016) </a:t>
            </a:r>
            <a:r>
              <a:rPr lang="es-ES" sz="2400" b="0" i="1" u="none" strike="noStrike" dirty="0">
                <a:solidFill>
                  <a:srgbClr val="000000"/>
                </a:solidFill>
                <a:effectLst/>
              </a:rPr>
              <a:t>La educación, en teoría. </a:t>
            </a:r>
            <a:r>
              <a:rPr lang="es-ES" sz="2400" b="0" i="0" u="none" strike="noStrike" dirty="0">
                <a:solidFill>
                  <a:srgbClr val="000000"/>
                </a:solidFill>
                <a:effectLst/>
              </a:rPr>
              <a:t>Editorial Síntesis </a:t>
            </a:r>
          </a:p>
        </p:txBody>
      </p:sp>
      <p:sp>
        <p:nvSpPr>
          <p:cNvPr id="8" name="CuadroTexto 7">
            <a:extLst>
              <a:ext uri="{FF2B5EF4-FFF2-40B4-BE49-F238E27FC236}">
                <a16:creationId xmlns:a16="http://schemas.microsoft.com/office/drawing/2014/main" id="{9683E5BE-77CD-4C01-96ED-70C7C364A81B}"/>
              </a:ext>
            </a:extLst>
          </p:cNvPr>
          <p:cNvSpPr txBox="1"/>
          <p:nvPr/>
        </p:nvSpPr>
        <p:spPr>
          <a:xfrm>
            <a:off x="13430252" y="10500090"/>
            <a:ext cx="6246934"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just" fontAlgn="base">
              <a:defRPr sz="2400" i="1"/>
            </a:lvl1pPr>
          </a:lstStyle>
          <a:p>
            <a:r>
              <a:rPr lang="es-ES" dirty="0"/>
              <a:t>Martínez, M y </a:t>
            </a:r>
            <a:r>
              <a:rPr lang="es-ES" dirty="0" err="1"/>
              <a:t>Jolonch</a:t>
            </a:r>
            <a:r>
              <a:rPr lang="es-ES" dirty="0"/>
              <a:t>, A. (2019) Las paradojas de la innovación educativa. Editorial Horsori </a:t>
            </a:r>
          </a:p>
        </p:txBody>
      </p:sp>
    </p:spTree>
    <p:extLst>
      <p:ext uri="{BB962C8B-B14F-4D97-AF65-F5344CB8AC3E}">
        <p14:creationId xmlns:p14="http://schemas.microsoft.com/office/powerpoint/2010/main" val="2525383319"/>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UUIDDIAPOSITIVAVOTEPHONE" val="08e99dca-67a0-4dd9-a526-f7ce056cc7a1"/>
  <p:tag name="UUIDENCUESTAVOTEPHONE" val="1552a5bc-89e2-4318-b7c9-b1865ee41da9"/>
</p:tagLst>
</file>

<file path=ppt/theme/theme1.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Tema de Office">
      <a:majorFont>
        <a:latin typeface="Helvetica"/>
        <a:ea typeface="Helvetica"/>
        <a:cs typeface="Helvetica"/>
      </a:majorFont>
      <a:minorFont>
        <a:latin typeface="Calibri"/>
        <a:ea typeface="Calibri"/>
        <a:cs typeface="Calibri"/>
      </a:minorFont>
    </a:fontScheme>
    <a:fmtScheme name="1_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68579" tIns="68579" rIns="68579" bIns="6857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8579" tIns="68579" rIns="68579" bIns="6857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Tema de Office">
      <a:majorFont>
        <a:latin typeface="Helvetica"/>
        <a:ea typeface="Helvetica"/>
        <a:cs typeface="Helvetica"/>
      </a:majorFont>
      <a:minorFont>
        <a:latin typeface="Calibri"/>
        <a:ea typeface="Calibri"/>
        <a:cs typeface="Calibri"/>
      </a:minorFont>
    </a:fontScheme>
    <a:fmtScheme name="1_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68579" tIns="68579" rIns="68579" bIns="6857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68579" tIns="68579" rIns="68579" bIns="6857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216</TotalTime>
  <Words>1344</Words>
  <Application>Microsoft Office PowerPoint</Application>
  <PresentationFormat>Personalizado</PresentationFormat>
  <Paragraphs>112</Paragraphs>
  <Slides>8</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Arial</vt:lpstr>
      <vt:lpstr>Calibri</vt:lpstr>
      <vt:lpstr>Calibri Light</vt:lpstr>
      <vt:lpstr>Courier New</vt:lpstr>
      <vt:lpstr>Helvetica</vt:lpstr>
      <vt:lpstr>Helvetica Neue</vt:lpstr>
      <vt:lpstr>Wingdings</vt:lpstr>
      <vt:lpstr>1_Tema de Office</vt:lpstr>
      <vt:lpstr>Liderazgo para el aprendizaje Cuestiones ética</vt:lpstr>
      <vt:lpstr>Presentación de PowerPoint</vt:lpstr>
      <vt:lpstr> Cuestiones éticas del liderazgo para el aprendizaje  </vt:lpstr>
      <vt:lpstr>  Aprendizaje ético y valores compartidos en una sociedad inclusiva </vt:lpstr>
      <vt:lpstr>Objetivos</vt:lpstr>
      <vt:lpstr>  ¿Qué valores liderar ante la situación actual?   </vt:lpstr>
      <vt:lpstr>         El contrato moral en función de los niveles de Guskey (2000)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Victor</dc:creator>
  <cp:lastModifiedBy>Ana Municio</cp:lastModifiedBy>
  <cp:revision>23</cp:revision>
  <dcterms:modified xsi:type="dcterms:W3CDTF">2021-06-07T17:18:46Z</dcterms:modified>
</cp:coreProperties>
</file>