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6" r:id="rId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9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1" name="Shape 14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978818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200">
        <a:latin typeface="+mn-lt"/>
        <a:ea typeface="+mn-ea"/>
        <a:cs typeface="+mn-cs"/>
        <a:sym typeface="Calibri"/>
      </a:defRPr>
    </a:lvl1pPr>
    <a:lvl2pPr indent="228600" defTabSz="1828800" latinLnBrk="0">
      <a:defRPr sz="2200">
        <a:latin typeface="+mn-lt"/>
        <a:ea typeface="+mn-ea"/>
        <a:cs typeface="+mn-cs"/>
        <a:sym typeface="Calibri"/>
      </a:defRPr>
    </a:lvl2pPr>
    <a:lvl3pPr indent="457200" defTabSz="1828800" latinLnBrk="0">
      <a:defRPr sz="2200">
        <a:latin typeface="+mn-lt"/>
        <a:ea typeface="+mn-ea"/>
        <a:cs typeface="+mn-cs"/>
        <a:sym typeface="Calibri"/>
      </a:defRPr>
    </a:lvl3pPr>
    <a:lvl4pPr indent="685800" defTabSz="1828800" latinLnBrk="0">
      <a:defRPr sz="2200">
        <a:latin typeface="+mn-lt"/>
        <a:ea typeface="+mn-ea"/>
        <a:cs typeface="+mn-cs"/>
        <a:sym typeface="Calibri"/>
      </a:defRPr>
    </a:lvl4pPr>
    <a:lvl5pPr indent="914400" defTabSz="1828800" latinLnBrk="0">
      <a:defRPr sz="2200">
        <a:latin typeface="+mn-lt"/>
        <a:ea typeface="+mn-ea"/>
        <a:cs typeface="+mn-cs"/>
        <a:sym typeface="Calibri"/>
      </a:defRPr>
    </a:lvl5pPr>
    <a:lvl6pPr indent="1143000" defTabSz="1828800" latinLnBrk="0">
      <a:defRPr sz="2200">
        <a:latin typeface="+mn-lt"/>
        <a:ea typeface="+mn-ea"/>
        <a:cs typeface="+mn-cs"/>
        <a:sym typeface="Calibri"/>
      </a:defRPr>
    </a:lvl6pPr>
    <a:lvl7pPr indent="1371600" defTabSz="1828800" latinLnBrk="0">
      <a:defRPr sz="2200">
        <a:latin typeface="+mn-lt"/>
        <a:ea typeface="+mn-ea"/>
        <a:cs typeface="+mn-cs"/>
        <a:sym typeface="Calibri"/>
      </a:defRPr>
    </a:lvl7pPr>
    <a:lvl8pPr indent="1600200" defTabSz="1828800" latinLnBrk="0">
      <a:defRPr sz="2200">
        <a:latin typeface="+mn-lt"/>
        <a:ea typeface="+mn-ea"/>
        <a:cs typeface="+mn-cs"/>
        <a:sym typeface="Calibri"/>
      </a:defRPr>
    </a:lvl8pPr>
    <a:lvl9pPr indent="1828800" defTabSz="1828800" latinLnBrk="0">
      <a:defRPr sz="2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4" name="Body Level One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Imagen 9" descr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251" y="2038349"/>
            <a:ext cx="3200401" cy="1143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Imagen 6" descr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1778" y="10920283"/>
            <a:ext cx="4462773" cy="964536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4295774" y="4279106"/>
            <a:ext cx="15773402" cy="4279107"/>
          </a:xfrm>
          <a:prstGeom prst="rect">
            <a:avLst/>
          </a:prstGeom>
        </p:spPr>
        <p:txBody>
          <a:bodyPr anchor="b"/>
          <a:lstStyle>
            <a:lvl1pPr>
              <a:defRPr sz="11800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295774" y="8598694"/>
            <a:ext cx="15773402" cy="2250282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6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46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46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46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46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05299" y="4452937"/>
            <a:ext cx="7772401" cy="652700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4307681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07681" y="4236244"/>
            <a:ext cx="7736682" cy="1235869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4600" b="1"/>
            </a:lvl1pPr>
            <a:lvl2pPr marL="0" indent="457200">
              <a:buSzTx/>
              <a:buFontTx/>
              <a:buNone/>
              <a:defRPr sz="4600" b="1"/>
            </a:lvl2pPr>
            <a:lvl3pPr marL="0" indent="914400">
              <a:buSzTx/>
              <a:buFontTx/>
              <a:buNone/>
              <a:defRPr sz="4600" b="1"/>
            </a:lvl3pPr>
            <a:lvl4pPr marL="0" indent="1371600">
              <a:buSzTx/>
              <a:buFontTx/>
              <a:buNone/>
              <a:defRPr sz="4600" b="1"/>
            </a:lvl4pPr>
            <a:lvl5pPr marL="0" indent="1828800">
              <a:buSzTx/>
              <a:buFontTx/>
              <a:buNone/>
              <a:defRPr sz="46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12306300" y="4236244"/>
            <a:ext cx="7774783" cy="1235869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4600" b="1"/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4307681" y="2400299"/>
            <a:ext cx="5898357" cy="2400301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822781" y="3195637"/>
            <a:ext cx="9258302" cy="7310439"/>
          </a:xfrm>
          <a:prstGeom prst="rect">
            <a:avLst/>
          </a:prstGeom>
        </p:spPr>
        <p:txBody>
          <a:bodyPr/>
          <a:lstStyle>
            <a:lvl1pPr marL="428625" indent="-428625">
              <a:defRPr sz="6000"/>
            </a:lvl1pPr>
            <a:lvl2pPr marL="947057" indent="-489857">
              <a:defRPr sz="6000"/>
            </a:lvl2pPr>
            <a:lvl3pPr marL="1485900" indent="-571500">
              <a:defRPr sz="6000"/>
            </a:lvl3pPr>
            <a:lvl4pPr marL="2057400" indent="-685800">
              <a:defRPr sz="6000"/>
            </a:lvl4pPr>
            <a:lvl5pPr marL="2514600" indent="-685800">
              <a:defRPr sz="6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Marcador de texto 3"/>
          <p:cNvSpPr>
            <a:spLocks noGrp="1"/>
          </p:cNvSpPr>
          <p:nvPr>
            <p:ph type="body" sz="quarter" idx="13"/>
          </p:nvPr>
        </p:nvSpPr>
        <p:spPr>
          <a:xfrm>
            <a:off x="4307681" y="4800599"/>
            <a:ext cx="5898357" cy="571738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3000"/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4307681" y="2400299"/>
            <a:ext cx="5898357" cy="2400301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85" name="Marcador de imagen 2"/>
          <p:cNvSpPr>
            <a:spLocks noGrp="1"/>
          </p:cNvSpPr>
          <p:nvPr>
            <p:ph type="pic" sz="half" idx="13"/>
          </p:nvPr>
        </p:nvSpPr>
        <p:spPr>
          <a:xfrm>
            <a:off x="10822781" y="3195637"/>
            <a:ext cx="9258302" cy="73104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07681" y="4800599"/>
            <a:ext cx="5898357" cy="571738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000"/>
            </a:lvl1pPr>
            <a:lvl2pPr marL="0" indent="457200">
              <a:buSzTx/>
              <a:buFontTx/>
              <a:buNone/>
              <a:defRPr sz="3000"/>
            </a:lvl2pPr>
            <a:lvl3pPr marL="0" indent="914400">
              <a:buSzTx/>
              <a:buFontTx/>
              <a:buNone/>
              <a:defRPr sz="3000"/>
            </a:lvl3pPr>
            <a:lvl4pPr marL="0" indent="1371600">
              <a:buSzTx/>
              <a:buFontTx/>
              <a:buNone/>
              <a:defRPr sz="3000"/>
            </a:lvl4pPr>
            <a:lvl5pPr marL="0" indent="1828800">
              <a:buSzTx/>
              <a:buFontTx/>
              <a:buNone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Text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135350" y="2262187"/>
            <a:ext cx="3943351" cy="8717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305299" y="2262187"/>
            <a:ext cx="11601452" cy="8717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ln w="12700">
            <a:miter lim="400000"/>
          </a:ln>
        </p:spPr>
        <p:txBody>
          <a:bodyPr wrap="none" lIns="68579" tIns="68579" rIns="68579" bIns="68579" anchor="ctr">
            <a:spAutoFit/>
          </a:bodyPr>
          <a:lstStyle>
            <a:lvl1pPr algn="r">
              <a:defRPr sz="2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00" b="49000"/>
          <a:stretch/>
        </p:blipFill>
        <p:spPr>
          <a:xfrm>
            <a:off x="419099" y="510858"/>
            <a:ext cx="5638800" cy="112776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730" y="12187356"/>
            <a:ext cx="7114540" cy="15294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424542" marR="0" indent="-424542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952500" marR="0" indent="-4953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508760" marR="0" indent="-59436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0320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4892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9464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4036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8608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3180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A510298-2004-4DFF-A3F1-4BF215874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06" y="374580"/>
            <a:ext cx="7778794" cy="1412150"/>
          </a:xfrm>
          <a:prstGeom prst="rect">
            <a:avLst/>
          </a:prstGeom>
        </p:spPr>
      </p:pic>
      <p:pic>
        <p:nvPicPr>
          <p:cNvPr id="6" name="Imagen 5" descr="Un grupo de personas posando para una foto en un parque&#10;&#10;Descripción generada automáticamente">
            <a:extLst>
              <a:ext uri="{FF2B5EF4-FFF2-40B4-BE49-F238E27FC236}">
                <a16:creationId xmlns:a16="http://schemas.microsoft.com/office/drawing/2014/main" id="{6BF61FEA-CFCC-4DB4-8A8B-A48ACDBA93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0"/>
            <a:ext cx="18288000" cy="13716000"/>
          </a:xfrm>
          <a:prstGeom prst="rect">
            <a:avLst/>
          </a:prstGeom>
        </p:spPr>
      </p:pic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00BF68C1-1752-4A71-A76B-CDE8C6A3A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287" y="10300446"/>
            <a:ext cx="3983514" cy="264739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C0E5D74A-717A-470F-9AA5-306E3391F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743" y="0"/>
            <a:ext cx="16581729" cy="1243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9549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ompetencias globales…"/>
          <p:cNvSpPr txBox="1">
            <a:spLocks noGrp="1"/>
          </p:cNvSpPr>
          <p:nvPr>
            <p:ph type="title"/>
          </p:nvPr>
        </p:nvSpPr>
        <p:spPr>
          <a:xfrm>
            <a:off x="4606456" y="3098668"/>
            <a:ext cx="15478873" cy="3386004"/>
          </a:xfrm>
          <a:prstGeom prst="rect">
            <a:avLst/>
          </a:prstGeom>
        </p:spPr>
        <p:txBody>
          <a:bodyPr lIns="0" tIns="0" rIns="0" bIns="0"/>
          <a:lstStyle/>
          <a:p>
            <a:pPr algn="ctr">
              <a:defRPr sz="10800" b="1">
                <a:solidFill>
                  <a:srgbClr val="139CF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dirty="0" err="1"/>
              <a:t>Title</a:t>
            </a:r>
            <a:endParaRPr dirty="0"/>
          </a:p>
        </p:txBody>
      </p:sp>
      <p:sp>
        <p:nvSpPr>
          <p:cNvPr id="146" name="Rectángulo 1"/>
          <p:cNvSpPr txBox="1"/>
          <p:nvPr/>
        </p:nvSpPr>
        <p:spPr>
          <a:xfrm>
            <a:off x="7109681" y="6873613"/>
            <a:ext cx="10472424" cy="938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>
            <a:spAutoFit/>
          </a:bodyPr>
          <a:lstStyle/>
          <a:p>
            <a:pPr algn="ctr">
              <a:defRPr sz="5200">
                <a:solidFill>
                  <a:srgbClr val="9092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dirty="0" err="1"/>
              <a:t>Main</a:t>
            </a:r>
            <a:r>
              <a:rPr lang="es-ES" dirty="0"/>
              <a:t> </a:t>
            </a:r>
            <a:r>
              <a:rPr lang="es-ES" dirty="0" err="1"/>
              <a:t>speakers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06" y="374580"/>
            <a:ext cx="7778794" cy="1412150"/>
          </a:xfrm>
          <a:prstGeom prst="rect">
            <a:avLst/>
          </a:prstGeom>
        </p:spPr>
      </p:pic>
      <p:pic>
        <p:nvPicPr>
          <p:cNvPr id="4" name="Imagen 3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E70A80A3-2F9A-4328-9340-D6F1E189F5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99"/>
          <a:stretch/>
        </p:blipFill>
        <p:spPr>
          <a:xfrm>
            <a:off x="0" y="3273551"/>
            <a:ext cx="12240628" cy="8127833"/>
          </a:xfrm>
          <a:prstGeom prst="rect">
            <a:avLst/>
          </a:prstGeom>
        </p:spPr>
      </p:pic>
      <p:pic>
        <p:nvPicPr>
          <p:cNvPr id="7" name="Imagen 6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DA9DD0DF-8F18-4A62-B744-87E514BE45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99"/>
          <a:stretch/>
        </p:blipFill>
        <p:spPr>
          <a:xfrm>
            <a:off x="12143370" y="3273551"/>
            <a:ext cx="12240630" cy="8127834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5A988227-BFF3-4BF9-921A-16B26E2BA3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655" y="8068071"/>
            <a:ext cx="3572715" cy="237437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UIDDIAPOSITIVAVOTEPHONE" val="08e99dca-67a0-4dd9-a526-f7ce056cc7a1"/>
  <p:tag name="UUIDENCUESTAVOTEPHONE" val="1552a5bc-89e2-4318-b7c9-b1865ee41da9"/>
</p:tagLst>
</file>

<file path=ppt/theme/theme1.xml><?xml version="1.0" encoding="utf-8"?>
<a:theme xmlns:a="http://schemas.openxmlformats.org/drawingml/2006/main" name="1_Tema de Office">
  <a:themeElements>
    <a:clrScheme name="1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68579" tIns="68579" rIns="68579" bIns="6857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68579" tIns="68579" rIns="68579" bIns="6857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Tema de Office">
  <a:themeElements>
    <a:clrScheme name="1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68579" tIns="68579" rIns="68579" bIns="6857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68579" tIns="68579" rIns="68579" bIns="6857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3</Words>
  <Application>Microsoft Office PowerPoint</Application>
  <PresentationFormat>Personalizado</PresentationFormat>
  <Paragraphs>2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1_Tema de Office</vt:lpstr>
      <vt:lpstr>Presentación de PowerPoint</vt:lpstr>
      <vt:lpstr>Presentación de PowerPoint</vt:lpstr>
      <vt:lpstr>Title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</dc:creator>
  <cp:lastModifiedBy>Ana Municio</cp:lastModifiedBy>
  <cp:revision>16</cp:revision>
  <dcterms:modified xsi:type="dcterms:W3CDTF">2021-06-09T11:21:16Z</dcterms:modified>
</cp:coreProperties>
</file>