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4"/>
  </p:notesMasterIdLst>
  <p:sldIdLst>
    <p:sldId id="256" r:id="rId2"/>
    <p:sldId id="258" r:id="rId3"/>
    <p:sldId id="257" r:id="rId4"/>
    <p:sldId id="261" r:id="rId5"/>
    <p:sldId id="263" r:id="rId6"/>
    <p:sldId id="282" r:id="rId7"/>
    <p:sldId id="277" r:id="rId8"/>
    <p:sldId id="278" r:id="rId9"/>
    <p:sldId id="279" r:id="rId10"/>
    <p:sldId id="280" r:id="rId11"/>
    <p:sldId id="281" r:id="rId12"/>
    <p:sldId id="266" r:id="rId13"/>
    <p:sldId id="265" r:id="rId14"/>
    <p:sldId id="269" r:id="rId15"/>
    <p:sldId id="268" r:id="rId16"/>
    <p:sldId id="264" r:id="rId17"/>
    <p:sldId id="274" r:id="rId18"/>
    <p:sldId id="270" r:id="rId19"/>
    <p:sldId id="272" r:id="rId20"/>
    <p:sldId id="273" r:id="rId21"/>
    <p:sldId id="275" r:id="rId22"/>
    <p:sldId id="260" r:id="rId23"/>
  </p:sldIdLst>
  <p:sldSz cx="24384000" cy="13716000"/>
  <p:notesSz cx="6858000" cy="9144000"/>
  <p:embeddedFontLst>
    <p:embeddedFont>
      <p:font typeface="Arial Rounded MT Bold" panose="020F0704030504030204" pitchFamily="34" charset="0"/>
      <p:regular r:id="rId25"/>
    </p:embeddedFont>
    <p:embeddedFont>
      <p:font typeface="Calibri" panose="020F0502020204030204" pitchFamily="34" charset="0"/>
      <p:regular r:id="rId26"/>
      <p:bold r:id="rId27"/>
      <p:italic r:id="rId28"/>
      <p:boldItalic r:id="rId29"/>
    </p:embeddedFont>
    <p:embeddedFont>
      <p:font typeface="Gabriola" panose="04040605051002020D02" pitchFamily="82" charset="0"/>
      <p:regular r:id="rId30"/>
    </p:embeddedFont>
    <p:embeddedFont>
      <p:font typeface="Roboto" panose="02000000000000000000" pitchFamily="2" charset="0"/>
      <p:regular r:id="rId31"/>
      <p:bold r:id="rId32"/>
      <p:italic r:id="rId33"/>
      <p:bold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8" roundtripDataSignature="AMtx7mgo91Fzm3cosYPfcXD/8VjXHiwfc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0897" autoAdjust="0"/>
  </p:normalViewPr>
  <p:slideViewPr>
    <p:cSldViewPr snapToGrid="0">
      <p:cViewPr>
        <p:scale>
          <a:sx n="29" d="100"/>
          <a:sy n="29" d="100"/>
        </p:scale>
        <p:origin x="992" y="1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0.fntdata"/><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customschemas.google.com/relationships/presentationmetadata" Target="meta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s>
</file>

<file path=ppt/diagrams/_rels/data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image" Target="../media/image11.jpeg"/><Relationship Id="rId4" Type="http://schemas.openxmlformats.org/officeDocument/2006/relationships/image" Target="../media/image14.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image" Target="../media/image11.jpeg"/><Relationship Id="rId4" Type="http://schemas.openxmlformats.org/officeDocument/2006/relationships/image" Target="../media/image14.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316D6BB-6C1F-481F-A52B-4485FF8990E0}" type="doc">
      <dgm:prSet loTypeId="urn:microsoft.com/office/officeart/2009/3/layout/SpiralPicture" loCatId="picture" qsTypeId="urn:microsoft.com/office/officeart/2005/8/quickstyle/3d7" qsCatId="3D" csTypeId="urn:microsoft.com/office/officeart/2005/8/colors/accent1_2" csCatId="accent1"/>
      <dgm:spPr/>
    </dgm:pt>
    <dgm:pt modelId="{E429A5D2-8A55-41BA-8446-63CD7BFDBCF5}">
      <dgm:prSet phldrT="[Texto]" phldr="1"/>
      <dgm:spPr/>
      <dgm:t>
        <a:bodyPr/>
        <a:lstStyle/>
        <a:p>
          <a:endParaRPr lang="es-ES" dirty="0"/>
        </a:p>
      </dgm:t>
    </dgm:pt>
    <dgm:pt modelId="{30A104A4-E969-42F7-9621-1F268BBDD718}" type="parTrans" cxnId="{FB08F155-C86D-4471-97A0-D2DEB204AD82}">
      <dgm:prSet/>
      <dgm:spPr/>
      <dgm:t>
        <a:bodyPr/>
        <a:lstStyle/>
        <a:p>
          <a:endParaRPr lang="es-ES"/>
        </a:p>
      </dgm:t>
    </dgm:pt>
    <dgm:pt modelId="{00ED6516-8991-4343-B867-0CC59863EDDB}" type="sibTrans" cxnId="{FB08F155-C86D-4471-97A0-D2DEB204AD82}">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dgm:spPr>
      <dgm:t>
        <a:bodyPr/>
        <a:lstStyle/>
        <a:p>
          <a:endParaRPr lang="es-ES"/>
        </a:p>
      </dgm:t>
      <dgm:extLst>
        <a:ext uri="{E40237B7-FDA0-4F09-8148-C483321AD2D9}">
          <dgm14:cNvPr xmlns:dgm14="http://schemas.microsoft.com/office/drawing/2010/diagram" id="0" name="" descr="No hay ninguna descripción de la foto disponible.">
            <a:extLst>
              <a:ext uri="{FF2B5EF4-FFF2-40B4-BE49-F238E27FC236}">
                <a16:creationId xmlns:a16="http://schemas.microsoft.com/office/drawing/2014/main" id="{D58D35E6-0C01-4773-8826-CE7690F5B019}"/>
              </a:ext>
            </a:extLst>
          </dgm14:cNvPr>
        </a:ext>
      </dgm:extLst>
    </dgm:pt>
    <dgm:pt modelId="{B1B10D4C-DBBB-4E62-9A40-CD5070B75DAB}">
      <dgm:prSet phldrT="[Texto]" phldr="1"/>
      <dgm:spPr/>
      <dgm:t>
        <a:bodyPr/>
        <a:lstStyle/>
        <a:p>
          <a:endParaRPr lang="es-ES"/>
        </a:p>
      </dgm:t>
    </dgm:pt>
    <dgm:pt modelId="{8BC50E25-9599-49EB-A93F-58F0053B9CE0}" type="parTrans" cxnId="{6D7B22E1-9BE4-4BAA-B678-659EB016C1AE}">
      <dgm:prSet/>
      <dgm:spPr/>
      <dgm:t>
        <a:bodyPr/>
        <a:lstStyle/>
        <a:p>
          <a:endParaRPr lang="es-ES"/>
        </a:p>
      </dgm:t>
    </dgm:pt>
    <dgm:pt modelId="{C1D94655-ADE1-479D-B785-1EC6FEA48E2F}" type="sibTrans" cxnId="{6D7B22E1-9BE4-4BAA-B678-659EB016C1AE}">
      <dgm:prSet/>
      <dgm:spPr>
        <a:blipFill>
          <a:blip xmlns:r="http://schemas.openxmlformats.org/officeDocument/2006/relationships" r:embed="rId2">
            <a:extLst>
              <a:ext uri="{28A0092B-C50C-407E-A947-70E740481C1C}">
                <a14:useLocalDpi xmlns:a14="http://schemas.microsoft.com/office/drawing/2010/main" val="0"/>
              </a:ext>
            </a:extLst>
          </a:blip>
          <a:srcRect/>
          <a:stretch>
            <a:fillRect l="-17000" r="-17000"/>
          </a:stretch>
        </a:blipFill>
      </dgm:spPr>
      <dgm:t>
        <a:bodyPr/>
        <a:lstStyle/>
        <a:p>
          <a:endParaRPr lang="es-ES"/>
        </a:p>
      </dgm:t>
      <dgm:extLst>
        <a:ext uri="{E40237B7-FDA0-4F09-8148-C483321AD2D9}">
          <dgm14:cNvPr xmlns:dgm14="http://schemas.microsoft.com/office/drawing/2010/diagram" id="0" name="" descr="No hay ninguna descripción de la foto disponible.">
            <a:extLst>
              <a:ext uri="{FF2B5EF4-FFF2-40B4-BE49-F238E27FC236}">
                <a16:creationId xmlns:a16="http://schemas.microsoft.com/office/drawing/2014/main" id="{CD621113-D0E3-4B7D-A6A9-F8194DB9AA8B}"/>
              </a:ext>
            </a:extLst>
          </dgm14:cNvPr>
        </a:ext>
      </dgm:extLst>
    </dgm:pt>
    <dgm:pt modelId="{E6C2A027-A648-40D4-B4AA-2E6C1DF16EEF}">
      <dgm:prSet phldrT="[Texto]" phldr="1"/>
      <dgm:spPr/>
      <dgm:t>
        <a:bodyPr/>
        <a:lstStyle/>
        <a:p>
          <a:endParaRPr lang="es-ES"/>
        </a:p>
      </dgm:t>
    </dgm:pt>
    <dgm:pt modelId="{870CAF68-DD09-4958-B5DF-84302660C002}" type="parTrans" cxnId="{CA21AEFD-94D1-434D-8BAF-8C3CE8A4CCB9}">
      <dgm:prSet/>
      <dgm:spPr/>
      <dgm:t>
        <a:bodyPr/>
        <a:lstStyle/>
        <a:p>
          <a:endParaRPr lang="es-ES"/>
        </a:p>
      </dgm:t>
    </dgm:pt>
    <dgm:pt modelId="{DDC14C47-675F-48DB-9D08-30E5C9BB3899}" type="sibTrans" cxnId="{CA21AEFD-94D1-434D-8BAF-8C3CE8A4CCB9}">
      <dgm:prSet/>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17000" r="-17000"/>
          </a:stretch>
        </a:blipFill>
      </dgm:spPr>
      <dgm:t>
        <a:bodyPr/>
        <a:lstStyle/>
        <a:p>
          <a:endParaRPr lang="es-ES"/>
        </a:p>
      </dgm:t>
    </dgm:pt>
    <dgm:pt modelId="{2A20B97D-75CE-48AF-97D1-12405939EA9F}">
      <dgm:prSet phldrT="[Texto]" phldr="1"/>
      <dgm:spPr/>
      <dgm:t>
        <a:bodyPr/>
        <a:lstStyle/>
        <a:p>
          <a:endParaRPr lang="es-ES"/>
        </a:p>
      </dgm:t>
    </dgm:pt>
    <dgm:pt modelId="{384EF0B4-58E8-4286-BB77-E3E753F6B0F3}" type="parTrans" cxnId="{BA865894-7983-4AEA-B990-5E55982FDBED}">
      <dgm:prSet/>
      <dgm:spPr/>
      <dgm:t>
        <a:bodyPr/>
        <a:lstStyle/>
        <a:p>
          <a:endParaRPr lang="es-ES"/>
        </a:p>
      </dgm:t>
    </dgm:pt>
    <dgm:pt modelId="{38A96AB7-7251-445E-A3DA-2BD5FE6F8089}" type="sibTrans" cxnId="{BA865894-7983-4AEA-B990-5E55982FDBED}">
      <dgm:prSet/>
      <dgm:spPr>
        <a:blipFill>
          <a:blip xmlns:r="http://schemas.openxmlformats.org/officeDocument/2006/relationships" r:embed="rId4">
            <a:extLst>
              <a:ext uri="{28A0092B-C50C-407E-A947-70E740481C1C}">
                <a14:useLocalDpi xmlns:a14="http://schemas.microsoft.com/office/drawing/2010/main" val="0"/>
              </a:ext>
            </a:extLst>
          </a:blip>
          <a:srcRect/>
          <a:stretch>
            <a:fillRect t="-17000" b="-17000"/>
          </a:stretch>
        </a:blipFill>
      </dgm:spPr>
      <dgm:t>
        <a:bodyPr/>
        <a:lstStyle/>
        <a:p>
          <a:endParaRPr lang="es-ES"/>
        </a:p>
      </dgm:t>
      <dgm:extLst>
        <a:ext uri="{E40237B7-FDA0-4F09-8148-C483321AD2D9}">
          <dgm14:cNvPr xmlns:dgm14="http://schemas.microsoft.com/office/drawing/2010/diagram" id="0" name="" descr="No hay ninguna descripción de la foto disponible.">
            <a:extLst>
              <a:ext uri="{FF2B5EF4-FFF2-40B4-BE49-F238E27FC236}">
                <a16:creationId xmlns:a16="http://schemas.microsoft.com/office/drawing/2014/main" id="{75A0057A-8298-4A78-94EA-C2A7FBCBE42D}"/>
              </a:ext>
            </a:extLst>
          </dgm14:cNvPr>
        </a:ext>
      </dgm:extLst>
    </dgm:pt>
    <dgm:pt modelId="{8EE59386-3BCC-416A-AFC0-5AE43033434A}" type="pres">
      <dgm:prSet presAssocID="{C316D6BB-6C1F-481F-A52B-4485FF8990E0}" presName="Name0" presStyleCnt="0">
        <dgm:presLayoutVars>
          <dgm:chMax val="5"/>
          <dgm:dir/>
        </dgm:presLayoutVars>
      </dgm:prSet>
      <dgm:spPr/>
    </dgm:pt>
    <dgm:pt modelId="{FE55FCD5-5192-4776-B598-D4E27FC63917}" type="pres">
      <dgm:prSet presAssocID="{C316D6BB-6C1F-481F-A52B-4485FF8990E0}" presName="picts" presStyleCnt="0"/>
      <dgm:spPr/>
    </dgm:pt>
    <dgm:pt modelId="{52C9A1C2-126C-4597-9CC8-60A145C3E200}" type="pres">
      <dgm:prSet presAssocID="{C316D6BB-6C1F-481F-A52B-4485FF8990E0}" presName="space1" presStyleCnt="0"/>
      <dgm:spPr/>
    </dgm:pt>
    <dgm:pt modelId="{6EE6FA91-3BD4-4DAA-8661-2656773FB7CB}" type="pres">
      <dgm:prSet presAssocID="{C316D6BB-6C1F-481F-A52B-4485FF8990E0}" presName="space2" presStyleCnt="0"/>
      <dgm:spPr/>
    </dgm:pt>
    <dgm:pt modelId="{710F5581-6ED2-4A0D-ABC8-4B2D8A01E37C}" type="pres">
      <dgm:prSet presAssocID="{00ED6516-8991-4343-B867-0CC59863EDDB}" presName="pictA1" presStyleCnt="0"/>
      <dgm:spPr/>
    </dgm:pt>
    <dgm:pt modelId="{10A4128F-FD05-439B-99F4-8F90D46C5C0A}" type="pres">
      <dgm:prSet presAssocID="{00ED6516-8991-4343-B867-0CC59863EDDB}" presName="imageRepeatNode" presStyleLbl="alignNode1" presStyleIdx="0" presStyleCnt="5" custLinFactNeighborY="-488"/>
      <dgm:spPr/>
    </dgm:pt>
    <dgm:pt modelId="{9CEDB6FE-08DE-4EDD-B84C-D80BD683DEAE}" type="pres">
      <dgm:prSet presAssocID="{00ED6516-8991-4343-B867-0CC59863EDDB}" presName="oneDotPict" presStyleCnt="0"/>
      <dgm:spPr/>
    </dgm:pt>
    <dgm:pt modelId="{0888F7C8-9EEB-4455-92D8-D48A9EABFBCB}" type="pres">
      <dgm:prSet presAssocID="{00ED6516-8991-4343-B867-0CC59863EDDB}" presName="dotPict_11" presStyleLbl="solidFgAcc1" presStyleIdx="0" presStyleCnt="20"/>
      <dgm:spPr/>
    </dgm:pt>
    <dgm:pt modelId="{E61BBF5C-D77F-494F-976C-074FE10BB00E}" type="pres">
      <dgm:prSet presAssocID="{C1D94655-ADE1-479D-B785-1EC6FEA48E2F}" presName="pictA2" presStyleCnt="0"/>
      <dgm:spPr/>
    </dgm:pt>
    <dgm:pt modelId="{4594667C-8FFE-4621-BAD2-8C33F8A417A5}" type="pres">
      <dgm:prSet presAssocID="{C1D94655-ADE1-479D-B785-1EC6FEA48E2F}" presName="imageRepeatNode" presStyleLbl="alignNode1" presStyleIdx="1" presStyleCnt="5" custLinFactNeighborX="-560" custLinFactNeighborY="-560"/>
      <dgm:spPr/>
    </dgm:pt>
    <dgm:pt modelId="{FA2EA4D3-C9CD-4CDA-A4EF-69CD4A4ACB14}" type="pres">
      <dgm:prSet presAssocID="{C1D94655-ADE1-479D-B785-1EC6FEA48E2F}" presName="twoDotsPict" presStyleCnt="0"/>
      <dgm:spPr/>
    </dgm:pt>
    <dgm:pt modelId="{947AAA12-A801-4FE5-9779-2173778D2D95}" type="pres">
      <dgm:prSet presAssocID="{C1D94655-ADE1-479D-B785-1EC6FEA48E2F}" presName="dotPict_21" presStyleLbl="solidFgAcc1" presStyleIdx="1" presStyleCnt="20"/>
      <dgm:spPr/>
    </dgm:pt>
    <dgm:pt modelId="{AC537DBC-8E31-4BE8-B978-A596B10F86CB}" type="pres">
      <dgm:prSet presAssocID="{C1D94655-ADE1-479D-B785-1EC6FEA48E2F}" presName="dotPict_22" presStyleLbl="solidFgAcc1" presStyleIdx="2" presStyleCnt="20"/>
      <dgm:spPr/>
    </dgm:pt>
    <dgm:pt modelId="{7029C309-A138-458E-BAAF-ADCA0E7C10EC}" type="pres">
      <dgm:prSet presAssocID="{DDC14C47-675F-48DB-9D08-30E5C9BB3899}" presName="pictA3" presStyleCnt="0"/>
      <dgm:spPr/>
    </dgm:pt>
    <dgm:pt modelId="{D3C6B40D-1485-4357-8638-2E6D8CBA2CB9}" type="pres">
      <dgm:prSet presAssocID="{DDC14C47-675F-48DB-9D08-30E5C9BB3899}" presName="imageRepeatNode" presStyleLbl="alignNode1" presStyleIdx="2" presStyleCnt="5"/>
      <dgm:spPr/>
    </dgm:pt>
    <dgm:pt modelId="{8D7AAE48-47B1-4B7E-8CF5-4FCA4F975934}" type="pres">
      <dgm:prSet presAssocID="{DDC14C47-675F-48DB-9D08-30E5C9BB3899}" presName="threeDotsPict" presStyleCnt="0"/>
      <dgm:spPr/>
    </dgm:pt>
    <dgm:pt modelId="{CC83A898-DBE1-4EDF-9248-9659A7E4DE2B}" type="pres">
      <dgm:prSet presAssocID="{DDC14C47-675F-48DB-9D08-30E5C9BB3899}" presName="dotPict_31" presStyleLbl="solidFgAcc1" presStyleIdx="3" presStyleCnt="20"/>
      <dgm:spPr/>
    </dgm:pt>
    <dgm:pt modelId="{84364E3D-BB96-4013-823F-D16451AAE7C8}" type="pres">
      <dgm:prSet presAssocID="{DDC14C47-675F-48DB-9D08-30E5C9BB3899}" presName="dotPict_32" presStyleLbl="solidFgAcc1" presStyleIdx="4" presStyleCnt="20"/>
      <dgm:spPr/>
    </dgm:pt>
    <dgm:pt modelId="{A01B26B8-CE2B-4AC8-B0AE-0E132EF81903}" type="pres">
      <dgm:prSet presAssocID="{DDC14C47-675F-48DB-9D08-30E5C9BB3899}" presName="dotPict_33" presStyleLbl="solidFgAcc1" presStyleIdx="5" presStyleCnt="20"/>
      <dgm:spPr/>
    </dgm:pt>
    <dgm:pt modelId="{836FF965-9F0D-4017-8D53-2CC94203B630}" type="pres">
      <dgm:prSet presAssocID="{38A96AB7-7251-445E-A3DA-2BD5FE6F8089}" presName="pictA4" presStyleCnt="0"/>
      <dgm:spPr/>
    </dgm:pt>
    <dgm:pt modelId="{0406112D-0079-4527-AFAE-D6B5C9879112}" type="pres">
      <dgm:prSet presAssocID="{38A96AB7-7251-445E-A3DA-2BD5FE6F8089}" presName="imageRepeatNode" presStyleLbl="alignNode1" presStyleIdx="3" presStyleCnt="5"/>
      <dgm:spPr/>
    </dgm:pt>
    <dgm:pt modelId="{82473D4F-06C7-4CC1-81CE-BBEC1805FA40}" type="pres">
      <dgm:prSet presAssocID="{38A96AB7-7251-445E-A3DA-2BD5FE6F8089}" presName="fourDotsPict" presStyleCnt="0"/>
      <dgm:spPr/>
    </dgm:pt>
    <dgm:pt modelId="{437455AB-6328-438B-9A96-7DBE87E4C9D3}" type="pres">
      <dgm:prSet presAssocID="{38A96AB7-7251-445E-A3DA-2BD5FE6F8089}" presName="dotPict_41" presStyleLbl="solidFgAcc1" presStyleIdx="6" presStyleCnt="20"/>
      <dgm:spPr/>
    </dgm:pt>
    <dgm:pt modelId="{75C92699-84DC-43B6-B8EE-1DB1D32F2A6E}" type="pres">
      <dgm:prSet presAssocID="{38A96AB7-7251-445E-A3DA-2BD5FE6F8089}" presName="dotPict_42" presStyleLbl="solidFgAcc1" presStyleIdx="7" presStyleCnt="20"/>
      <dgm:spPr/>
    </dgm:pt>
    <dgm:pt modelId="{C6A1AC63-7CDA-4FCD-A55D-E1E7AC7CE533}" type="pres">
      <dgm:prSet presAssocID="{38A96AB7-7251-445E-A3DA-2BD5FE6F8089}" presName="dotPict_43" presStyleLbl="solidFgAcc1" presStyleIdx="8" presStyleCnt="20"/>
      <dgm:spPr/>
    </dgm:pt>
    <dgm:pt modelId="{6CA165F3-4227-4017-85DC-6CA8C61CDC54}" type="pres">
      <dgm:prSet presAssocID="{38A96AB7-7251-445E-A3DA-2BD5FE6F8089}" presName="dotPict_44" presStyleLbl="solidFgAcc1" presStyleIdx="9" presStyleCnt="20"/>
      <dgm:spPr/>
    </dgm:pt>
    <dgm:pt modelId="{F7100F86-4343-4715-8E95-CE32866468BC}" type="pres">
      <dgm:prSet presAssocID="{C316D6BB-6C1F-481F-A52B-4485FF8990E0}" presName="pictB5" presStyleLbl="alignNode1" presStyleIdx="4" presStyleCnt="5" custLinFactX="-279956" custLinFactNeighborX="-300000" custLinFactNeighborY="-32853"/>
      <dgm:spPr>
        <a:prstGeom prst="rightArrow">
          <a:avLst/>
        </a:prstGeom>
      </dgm:spPr>
    </dgm:pt>
    <dgm:pt modelId="{351E6E62-0B41-4BEF-BD24-1BAE3AC4312A}" type="pres">
      <dgm:prSet presAssocID="{C316D6BB-6C1F-481F-A52B-4485FF8990E0}" presName="txLine" presStyleCnt="0"/>
      <dgm:spPr/>
    </dgm:pt>
    <dgm:pt modelId="{CA93E5DE-915B-4F34-8386-6F021059EC29}" type="pres">
      <dgm:prSet presAssocID="{E429A5D2-8A55-41BA-8446-63CD7BFDBCF5}" presName="oneDotTx" presStyleCnt="0"/>
      <dgm:spPr/>
    </dgm:pt>
    <dgm:pt modelId="{625D939A-029E-49B0-A67F-18D7D0B12032}" type="pres">
      <dgm:prSet presAssocID="{E429A5D2-8A55-41BA-8446-63CD7BFDBCF5}" presName="dotTx_11" presStyleLbl="solidFgAcc1" presStyleIdx="10" presStyleCnt="20"/>
      <dgm:spPr/>
    </dgm:pt>
    <dgm:pt modelId="{8719BA1F-7FD6-4E6C-8D2A-A7C9ACCB72B1}" type="pres">
      <dgm:prSet presAssocID="{E429A5D2-8A55-41BA-8446-63CD7BFDBCF5}" presName="Name37" presStyleLbl="revTx" presStyleIdx="0" presStyleCnt="4">
        <dgm:presLayoutVars>
          <dgm:bulletEnabled val="1"/>
        </dgm:presLayoutVars>
      </dgm:prSet>
      <dgm:spPr/>
    </dgm:pt>
    <dgm:pt modelId="{B99D3493-35A6-4A2C-8E6F-9B634E037DF9}" type="pres">
      <dgm:prSet presAssocID="{B1B10D4C-DBBB-4E62-9A40-CD5070B75DAB}" presName="twoDotsTx" presStyleCnt="0"/>
      <dgm:spPr/>
    </dgm:pt>
    <dgm:pt modelId="{5D26F371-2C92-4F74-8E69-B4A5EC0CCD98}" type="pres">
      <dgm:prSet presAssocID="{B1B10D4C-DBBB-4E62-9A40-CD5070B75DAB}" presName="dotTx_21" presStyleLbl="solidFgAcc1" presStyleIdx="11" presStyleCnt="20"/>
      <dgm:spPr/>
    </dgm:pt>
    <dgm:pt modelId="{A61AFC02-84A4-4A1C-B9F5-A7D604912A73}" type="pres">
      <dgm:prSet presAssocID="{B1B10D4C-DBBB-4E62-9A40-CD5070B75DAB}" presName="dotTx_22" presStyleLbl="solidFgAcc1" presStyleIdx="12" presStyleCnt="20"/>
      <dgm:spPr/>
    </dgm:pt>
    <dgm:pt modelId="{DCEAF90A-392B-46DD-A85D-A76AB9EB703A}" type="pres">
      <dgm:prSet presAssocID="{B1B10D4C-DBBB-4E62-9A40-CD5070B75DAB}" presName="Name39" presStyleLbl="revTx" presStyleIdx="1" presStyleCnt="4">
        <dgm:presLayoutVars>
          <dgm:bulletEnabled val="1"/>
        </dgm:presLayoutVars>
      </dgm:prSet>
      <dgm:spPr/>
    </dgm:pt>
    <dgm:pt modelId="{100F7D42-C4A9-4FAE-A39E-420601D27C30}" type="pres">
      <dgm:prSet presAssocID="{E6C2A027-A648-40D4-B4AA-2E6C1DF16EEF}" presName="threeDotsTx" presStyleCnt="0"/>
      <dgm:spPr/>
    </dgm:pt>
    <dgm:pt modelId="{36572BAB-148B-4C9F-907C-D329197232DD}" type="pres">
      <dgm:prSet presAssocID="{E6C2A027-A648-40D4-B4AA-2E6C1DF16EEF}" presName="dotTx_31" presStyleLbl="solidFgAcc1" presStyleIdx="13" presStyleCnt="20"/>
      <dgm:spPr/>
    </dgm:pt>
    <dgm:pt modelId="{D113B4A8-FAE1-44D2-9365-27A2A2F11F6B}" type="pres">
      <dgm:prSet presAssocID="{E6C2A027-A648-40D4-B4AA-2E6C1DF16EEF}" presName="dotTx_32" presStyleLbl="solidFgAcc1" presStyleIdx="14" presStyleCnt="20"/>
      <dgm:spPr/>
    </dgm:pt>
    <dgm:pt modelId="{E13381B2-ED83-4F65-9D0F-752AF22C79F0}" type="pres">
      <dgm:prSet presAssocID="{E6C2A027-A648-40D4-B4AA-2E6C1DF16EEF}" presName="dotTx_33" presStyleLbl="solidFgAcc1" presStyleIdx="15" presStyleCnt="20"/>
      <dgm:spPr/>
    </dgm:pt>
    <dgm:pt modelId="{6140F42E-FA69-429E-AA47-42D13C5886B1}" type="pres">
      <dgm:prSet presAssocID="{E6C2A027-A648-40D4-B4AA-2E6C1DF16EEF}" presName="Name41" presStyleLbl="revTx" presStyleIdx="2" presStyleCnt="4">
        <dgm:presLayoutVars>
          <dgm:bulletEnabled val="1"/>
        </dgm:presLayoutVars>
      </dgm:prSet>
      <dgm:spPr/>
    </dgm:pt>
    <dgm:pt modelId="{483A4329-69AB-4FDC-963C-242488A53C74}" type="pres">
      <dgm:prSet presAssocID="{2A20B97D-75CE-48AF-97D1-12405939EA9F}" presName="fourDotsTx" presStyleCnt="0"/>
      <dgm:spPr/>
    </dgm:pt>
    <dgm:pt modelId="{41209F8C-F643-47B1-A957-65873015E1D4}" type="pres">
      <dgm:prSet presAssocID="{2A20B97D-75CE-48AF-97D1-12405939EA9F}" presName="dotTx_41" presStyleLbl="solidFgAcc1" presStyleIdx="16" presStyleCnt="20"/>
      <dgm:spPr/>
    </dgm:pt>
    <dgm:pt modelId="{99BE79AA-387E-46BF-BC03-39F7133B126A}" type="pres">
      <dgm:prSet presAssocID="{2A20B97D-75CE-48AF-97D1-12405939EA9F}" presName="dotTx_42" presStyleLbl="solidFgAcc1" presStyleIdx="17" presStyleCnt="20"/>
      <dgm:spPr/>
    </dgm:pt>
    <dgm:pt modelId="{C864E5D3-C6EF-4205-9633-3971D3439FE8}" type="pres">
      <dgm:prSet presAssocID="{2A20B97D-75CE-48AF-97D1-12405939EA9F}" presName="dotTx_43" presStyleLbl="solidFgAcc1" presStyleIdx="18" presStyleCnt="20"/>
      <dgm:spPr/>
    </dgm:pt>
    <dgm:pt modelId="{3482B617-5981-4FB5-A370-8FADBDDD15C2}" type="pres">
      <dgm:prSet presAssocID="{2A20B97D-75CE-48AF-97D1-12405939EA9F}" presName="dotTx_44" presStyleLbl="solidFgAcc1" presStyleIdx="19" presStyleCnt="20"/>
      <dgm:spPr/>
    </dgm:pt>
    <dgm:pt modelId="{D8E79D08-F003-4D1D-979B-410B94C36B0E}" type="pres">
      <dgm:prSet presAssocID="{2A20B97D-75CE-48AF-97D1-12405939EA9F}" presName="Name43" presStyleLbl="revTx" presStyleIdx="3" presStyleCnt="4">
        <dgm:presLayoutVars>
          <dgm:bulletEnabled val="1"/>
        </dgm:presLayoutVars>
      </dgm:prSet>
      <dgm:spPr/>
    </dgm:pt>
  </dgm:ptLst>
  <dgm:cxnLst>
    <dgm:cxn modelId="{CDCCAF00-1D6C-4BA1-8722-EF1C360DBCBE}" type="presOf" srcId="{DDC14C47-675F-48DB-9D08-30E5C9BB3899}" destId="{D3C6B40D-1485-4357-8638-2E6D8CBA2CB9}" srcOrd="0" destOrd="0" presId="urn:microsoft.com/office/officeart/2009/3/layout/SpiralPicture"/>
    <dgm:cxn modelId="{8576E418-D0E1-44F9-B57F-18F21766E106}" type="presOf" srcId="{C316D6BB-6C1F-481F-A52B-4485FF8990E0}" destId="{8EE59386-3BCC-416A-AFC0-5AE43033434A}" srcOrd="0" destOrd="0" presId="urn:microsoft.com/office/officeart/2009/3/layout/SpiralPicture"/>
    <dgm:cxn modelId="{8AFF284B-1113-4868-8316-F000760D5A47}" type="presOf" srcId="{E6C2A027-A648-40D4-B4AA-2E6C1DF16EEF}" destId="{6140F42E-FA69-429E-AA47-42D13C5886B1}" srcOrd="0" destOrd="0" presId="urn:microsoft.com/office/officeart/2009/3/layout/SpiralPicture"/>
    <dgm:cxn modelId="{FB08F155-C86D-4471-97A0-D2DEB204AD82}" srcId="{C316D6BB-6C1F-481F-A52B-4485FF8990E0}" destId="{E429A5D2-8A55-41BA-8446-63CD7BFDBCF5}" srcOrd="0" destOrd="0" parTransId="{30A104A4-E969-42F7-9621-1F268BBDD718}" sibTransId="{00ED6516-8991-4343-B867-0CC59863EDDB}"/>
    <dgm:cxn modelId="{763B3C8B-ABFD-4694-A7CF-4235A4C54C74}" type="presOf" srcId="{00ED6516-8991-4343-B867-0CC59863EDDB}" destId="{10A4128F-FD05-439B-99F4-8F90D46C5C0A}" srcOrd="0" destOrd="0" presId="urn:microsoft.com/office/officeart/2009/3/layout/SpiralPicture"/>
    <dgm:cxn modelId="{BA865894-7983-4AEA-B990-5E55982FDBED}" srcId="{C316D6BB-6C1F-481F-A52B-4485FF8990E0}" destId="{2A20B97D-75CE-48AF-97D1-12405939EA9F}" srcOrd="3" destOrd="0" parTransId="{384EF0B4-58E8-4286-BB77-E3E753F6B0F3}" sibTransId="{38A96AB7-7251-445E-A3DA-2BD5FE6F8089}"/>
    <dgm:cxn modelId="{BAB4C698-C95A-43F2-A27B-53D4E89CF1A1}" type="presOf" srcId="{E429A5D2-8A55-41BA-8446-63CD7BFDBCF5}" destId="{8719BA1F-7FD6-4E6C-8D2A-A7C9ACCB72B1}" srcOrd="0" destOrd="0" presId="urn:microsoft.com/office/officeart/2009/3/layout/SpiralPicture"/>
    <dgm:cxn modelId="{4F24F89E-F17A-4E61-9F44-9F78D9CE0186}" type="presOf" srcId="{2A20B97D-75CE-48AF-97D1-12405939EA9F}" destId="{D8E79D08-F003-4D1D-979B-410B94C36B0E}" srcOrd="0" destOrd="0" presId="urn:microsoft.com/office/officeart/2009/3/layout/SpiralPicture"/>
    <dgm:cxn modelId="{6D7B22E1-9BE4-4BAA-B678-659EB016C1AE}" srcId="{C316D6BB-6C1F-481F-A52B-4485FF8990E0}" destId="{B1B10D4C-DBBB-4E62-9A40-CD5070B75DAB}" srcOrd="1" destOrd="0" parTransId="{8BC50E25-9599-49EB-A93F-58F0053B9CE0}" sibTransId="{C1D94655-ADE1-479D-B785-1EC6FEA48E2F}"/>
    <dgm:cxn modelId="{959E3CE4-1D4F-4575-A920-1E9BE5051F97}" type="presOf" srcId="{38A96AB7-7251-445E-A3DA-2BD5FE6F8089}" destId="{0406112D-0079-4527-AFAE-D6B5C9879112}" srcOrd="0" destOrd="0" presId="urn:microsoft.com/office/officeart/2009/3/layout/SpiralPicture"/>
    <dgm:cxn modelId="{45E05AF9-2716-4A1E-814C-E2D0A27BA062}" type="presOf" srcId="{B1B10D4C-DBBB-4E62-9A40-CD5070B75DAB}" destId="{DCEAF90A-392B-46DD-A85D-A76AB9EB703A}" srcOrd="0" destOrd="0" presId="urn:microsoft.com/office/officeart/2009/3/layout/SpiralPicture"/>
    <dgm:cxn modelId="{86E4B2FB-EC2E-4A63-A437-4DDCE8989C59}" type="presOf" srcId="{C1D94655-ADE1-479D-B785-1EC6FEA48E2F}" destId="{4594667C-8FFE-4621-BAD2-8C33F8A417A5}" srcOrd="0" destOrd="0" presId="urn:microsoft.com/office/officeart/2009/3/layout/SpiralPicture"/>
    <dgm:cxn modelId="{CA21AEFD-94D1-434D-8BAF-8C3CE8A4CCB9}" srcId="{C316D6BB-6C1F-481F-A52B-4485FF8990E0}" destId="{E6C2A027-A648-40D4-B4AA-2E6C1DF16EEF}" srcOrd="2" destOrd="0" parTransId="{870CAF68-DD09-4958-B5DF-84302660C002}" sibTransId="{DDC14C47-675F-48DB-9D08-30E5C9BB3899}"/>
    <dgm:cxn modelId="{5900DAF2-FFB0-46EF-A72F-B2D665AEDBED}" type="presParOf" srcId="{8EE59386-3BCC-416A-AFC0-5AE43033434A}" destId="{FE55FCD5-5192-4776-B598-D4E27FC63917}" srcOrd="0" destOrd="0" presId="urn:microsoft.com/office/officeart/2009/3/layout/SpiralPicture"/>
    <dgm:cxn modelId="{6FF0E101-DCD0-4D7C-8BF5-EBCAF6637AFF}" type="presParOf" srcId="{FE55FCD5-5192-4776-B598-D4E27FC63917}" destId="{52C9A1C2-126C-4597-9CC8-60A145C3E200}" srcOrd="0" destOrd="0" presId="urn:microsoft.com/office/officeart/2009/3/layout/SpiralPicture"/>
    <dgm:cxn modelId="{235775F9-6CF5-46FD-BBBD-4107AB4FD42D}" type="presParOf" srcId="{FE55FCD5-5192-4776-B598-D4E27FC63917}" destId="{6EE6FA91-3BD4-4DAA-8661-2656773FB7CB}" srcOrd="1" destOrd="0" presId="urn:microsoft.com/office/officeart/2009/3/layout/SpiralPicture"/>
    <dgm:cxn modelId="{BBCA46BA-5953-48F5-89C2-6B0E2B51318C}" type="presParOf" srcId="{FE55FCD5-5192-4776-B598-D4E27FC63917}" destId="{710F5581-6ED2-4A0D-ABC8-4B2D8A01E37C}" srcOrd="2" destOrd="0" presId="urn:microsoft.com/office/officeart/2009/3/layout/SpiralPicture"/>
    <dgm:cxn modelId="{6EC65BBA-1281-48BE-B882-860CB9D0496F}" type="presParOf" srcId="{710F5581-6ED2-4A0D-ABC8-4B2D8A01E37C}" destId="{10A4128F-FD05-439B-99F4-8F90D46C5C0A}" srcOrd="0" destOrd="0" presId="urn:microsoft.com/office/officeart/2009/3/layout/SpiralPicture"/>
    <dgm:cxn modelId="{7259898B-594C-4798-A084-77A0D7F67A89}" type="presParOf" srcId="{FE55FCD5-5192-4776-B598-D4E27FC63917}" destId="{9CEDB6FE-08DE-4EDD-B84C-D80BD683DEAE}" srcOrd="3" destOrd="0" presId="urn:microsoft.com/office/officeart/2009/3/layout/SpiralPicture"/>
    <dgm:cxn modelId="{7EBDBAED-C9DE-4081-812B-974E8C837E94}" type="presParOf" srcId="{9CEDB6FE-08DE-4EDD-B84C-D80BD683DEAE}" destId="{0888F7C8-9EEB-4455-92D8-D48A9EABFBCB}" srcOrd="0" destOrd="0" presId="urn:microsoft.com/office/officeart/2009/3/layout/SpiralPicture"/>
    <dgm:cxn modelId="{A47012E3-5FCD-4D10-B6DC-018BA7B3B089}" type="presParOf" srcId="{FE55FCD5-5192-4776-B598-D4E27FC63917}" destId="{E61BBF5C-D77F-494F-976C-074FE10BB00E}" srcOrd="4" destOrd="0" presId="urn:microsoft.com/office/officeart/2009/3/layout/SpiralPicture"/>
    <dgm:cxn modelId="{6E26774C-2970-4186-9015-479672C07F2D}" type="presParOf" srcId="{E61BBF5C-D77F-494F-976C-074FE10BB00E}" destId="{4594667C-8FFE-4621-BAD2-8C33F8A417A5}" srcOrd="0" destOrd="0" presId="urn:microsoft.com/office/officeart/2009/3/layout/SpiralPicture"/>
    <dgm:cxn modelId="{8C4B9A3F-3848-4CF8-B617-0B1A166686EE}" type="presParOf" srcId="{FE55FCD5-5192-4776-B598-D4E27FC63917}" destId="{FA2EA4D3-C9CD-4CDA-A4EF-69CD4A4ACB14}" srcOrd="5" destOrd="0" presId="urn:microsoft.com/office/officeart/2009/3/layout/SpiralPicture"/>
    <dgm:cxn modelId="{29381D0A-BB8D-4757-8C6C-E6199205D2D7}" type="presParOf" srcId="{FA2EA4D3-C9CD-4CDA-A4EF-69CD4A4ACB14}" destId="{947AAA12-A801-4FE5-9779-2173778D2D95}" srcOrd="0" destOrd="0" presId="urn:microsoft.com/office/officeart/2009/3/layout/SpiralPicture"/>
    <dgm:cxn modelId="{53CB71CC-7F20-4289-88FE-CA111B6848DA}" type="presParOf" srcId="{FA2EA4D3-C9CD-4CDA-A4EF-69CD4A4ACB14}" destId="{AC537DBC-8E31-4BE8-B978-A596B10F86CB}" srcOrd="1" destOrd="0" presId="urn:microsoft.com/office/officeart/2009/3/layout/SpiralPicture"/>
    <dgm:cxn modelId="{DB4EDB62-C1F1-4AA7-9646-191BCDEF590D}" type="presParOf" srcId="{FE55FCD5-5192-4776-B598-D4E27FC63917}" destId="{7029C309-A138-458E-BAAF-ADCA0E7C10EC}" srcOrd="6" destOrd="0" presId="urn:microsoft.com/office/officeart/2009/3/layout/SpiralPicture"/>
    <dgm:cxn modelId="{1829AC96-3A56-45D8-91BF-5F5C4C3C5F9F}" type="presParOf" srcId="{7029C309-A138-458E-BAAF-ADCA0E7C10EC}" destId="{D3C6B40D-1485-4357-8638-2E6D8CBA2CB9}" srcOrd="0" destOrd="0" presId="urn:microsoft.com/office/officeart/2009/3/layout/SpiralPicture"/>
    <dgm:cxn modelId="{30679F0C-6293-4394-AF36-0257CB75D62C}" type="presParOf" srcId="{FE55FCD5-5192-4776-B598-D4E27FC63917}" destId="{8D7AAE48-47B1-4B7E-8CF5-4FCA4F975934}" srcOrd="7" destOrd="0" presId="urn:microsoft.com/office/officeart/2009/3/layout/SpiralPicture"/>
    <dgm:cxn modelId="{517DAB38-2E33-4300-997E-EF846E9E1F51}" type="presParOf" srcId="{8D7AAE48-47B1-4B7E-8CF5-4FCA4F975934}" destId="{CC83A898-DBE1-4EDF-9248-9659A7E4DE2B}" srcOrd="0" destOrd="0" presId="urn:microsoft.com/office/officeart/2009/3/layout/SpiralPicture"/>
    <dgm:cxn modelId="{0E8C724B-9ABF-4B24-A929-8DF03E731284}" type="presParOf" srcId="{8D7AAE48-47B1-4B7E-8CF5-4FCA4F975934}" destId="{84364E3D-BB96-4013-823F-D16451AAE7C8}" srcOrd="1" destOrd="0" presId="urn:microsoft.com/office/officeart/2009/3/layout/SpiralPicture"/>
    <dgm:cxn modelId="{F9F140B0-8F99-40EA-A78B-5F763667EB0C}" type="presParOf" srcId="{8D7AAE48-47B1-4B7E-8CF5-4FCA4F975934}" destId="{A01B26B8-CE2B-4AC8-B0AE-0E132EF81903}" srcOrd="2" destOrd="0" presId="urn:microsoft.com/office/officeart/2009/3/layout/SpiralPicture"/>
    <dgm:cxn modelId="{80390009-277D-4315-AAD8-B2410EB3FA34}" type="presParOf" srcId="{FE55FCD5-5192-4776-B598-D4E27FC63917}" destId="{836FF965-9F0D-4017-8D53-2CC94203B630}" srcOrd="8" destOrd="0" presId="urn:microsoft.com/office/officeart/2009/3/layout/SpiralPicture"/>
    <dgm:cxn modelId="{557DEE6E-402B-4553-9FFD-736935D8BA13}" type="presParOf" srcId="{836FF965-9F0D-4017-8D53-2CC94203B630}" destId="{0406112D-0079-4527-AFAE-D6B5C9879112}" srcOrd="0" destOrd="0" presId="urn:microsoft.com/office/officeart/2009/3/layout/SpiralPicture"/>
    <dgm:cxn modelId="{E839D9B8-04AB-45EF-8008-3AACA41DBE1D}" type="presParOf" srcId="{FE55FCD5-5192-4776-B598-D4E27FC63917}" destId="{82473D4F-06C7-4CC1-81CE-BBEC1805FA40}" srcOrd="9" destOrd="0" presId="urn:microsoft.com/office/officeart/2009/3/layout/SpiralPicture"/>
    <dgm:cxn modelId="{F336C838-D478-4EA4-826B-BBFBE1563F0C}" type="presParOf" srcId="{82473D4F-06C7-4CC1-81CE-BBEC1805FA40}" destId="{437455AB-6328-438B-9A96-7DBE87E4C9D3}" srcOrd="0" destOrd="0" presId="urn:microsoft.com/office/officeart/2009/3/layout/SpiralPicture"/>
    <dgm:cxn modelId="{F4FA5543-6E76-41B2-A977-48381C86E486}" type="presParOf" srcId="{82473D4F-06C7-4CC1-81CE-BBEC1805FA40}" destId="{75C92699-84DC-43B6-B8EE-1DB1D32F2A6E}" srcOrd="1" destOrd="0" presId="urn:microsoft.com/office/officeart/2009/3/layout/SpiralPicture"/>
    <dgm:cxn modelId="{6B26CEE1-089F-4975-A44F-508FCB33C1F0}" type="presParOf" srcId="{82473D4F-06C7-4CC1-81CE-BBEC1805FA40}" destId="{C6A1AC63-7CDA-4FCD-A55D-E1E7AC7CE533}" srcOrd="2" destOrd="0" presId="urn:microsoft.com/office/officeart/2009/3/layout/SpiralPicture"/>
    <dgm:cxn modelId="{DF5CA7FB-17AC-4B1A-B3FD-AC0454E9FB1B}" type="presParOf" srcId="{82473D4F-06C7-4CC1-81CE-BBEC1805FA40}" destId="{6CA165F3-4227-4017-85DC-6CA8C61CDC54}" srcOrd="3" destOrd="0" presId="urn:microsoft.com/office/officeart/2009/3/layout/SpiralPicture"/>
    <dgm:cxn modelId="{E6B45510-A3BE-4787-8259-6B3B4367E46C}" type="presParOf" srcId="{FE55FCD5-5192-4776-B598-D4E27FC63917}" destId="{F7100F86-4343-4715-8E95-CE32866468BC}" srcOrd="10" destOrd="0" presId="urn:microsoft.com/office/officeart/2009/3/layout/SpiralPicture"/>
    <dgm:cxn modelId="{A9E30789-D651-45CD-970B-FC1BDCCF59D4}" type="presParOf" srcId="{8EE59386-3BCC-416A-AFC0-5AE43033434A}" destId="{351E6E62-0B41-4BEF-BD24-1BAE3AC4312A}" srcOrd="1" destOrd="0" presId="urn:microsoft.com/office/officeart/2009/3/layout/SpiralPicture"/>
    <dgm:cxn modelId="{68C7AE77-DE32-4AAE-B636-5F34CF5A0B12}" type="presParOf" srcId="{351E6E62-0B41-4BEF-BD24-1BAE3AC4312A}" destId="{CA93E5DE-915B-4F34-8386-6F021059EC29}" srcOrd="0" destOrd="0" presId="urn:microsoft.com/office/officeart/2009/3/layout/SpiralPicture"/>
    <dgm:cxn modelId="{C1EF6A7B-2821-4ABC-B278-69FC4CA7B812}" type="presParOf" srcId="{CA93E5DE-915B-4F34-8386-6F021059EC29}" destId="{625D939A-029E-49B0-A67F-18D7D0B12032}" srcOrd="0" destOrd="0" presId="urn:microsoft.com/office/officeart/2009/3/layout/SpiralPicture"/>
    <dgm:cxn modelId="{B5CC5510-30AA-4CB0-A5A4-1A0491CFE04F}" type="presParOf" srcId="{351E6E62-0B41-4BEF-BD24-1BAE3AC4312A}" destId="{8719BA1F-7FD6-4E6C-8D2A-A7C9ACCB72B1}" srcOrd="1" destOrd="0" presId="urn:microsoft.com/office/officeart/2009/3/layout/SpiralPicture"/>
    <dgm:cxn modelId="{A01469B4-418F-4946-846B-3AFC5F0BDD36}" type="presParOf" srcId="{351E6E62-0B41-4BEF-BD24-1BAE3AC4312A}" destId="{B99D3493-35A6-4A2C-8E6F-9B634E037DF9}" srcOrd="2" destOrd="0" presId="urn:microsoft.com/office/officeart/2009/3/layout/SpiralPicture"/>
    <dgm:cxn modelId="{EEFBD49D-CC5D-4D42-B82B-020E4FEDF688}" type="presParOf" srcId="{B99D3493-35A6-4A2C-8E6F-9B634E037DF9}" destId="{5D26F371-2C92-4F74-8E69-B4A5EC0CCD98}" srcOrd="0" destOrd="0" presId="urn:microsoft.com/office/officeart/2009/3/layout/SpiralPicture"/>
    <dgm:cxn modelId="{7FD504F0-1874-444A-B2A4-2E96BE17E43A}" type="presParOf" srcId="{B99D3493-35A6-4A2C-8E6F-9B634E037DF9}" destId="{A61AFC02-84A4-4A1C-B9F5-A7D604912A73}" srcOrd="1" destOrd="0" presId="urn:microsoft.com/office/officeart/2009/3/layout/SpiralPicture"/>
    <dgm:cxn modelId="{422E8FF9-5970-44BF-8706-F3727B8FD958}" type="presParOf" srcId="{351E6E62-0B41-4BEF-BD24-1BAE3AC4312A}" destId="{DCEAF90A-392B-46DD-A85D-A76AB9EB703A}" srcOrd="3" destOrd="0" presId="urn:microsoft.com/office/officeart/2009/3/layout/SpiralPicture"/>
    <dgm:cxn modelId="{AAECE4C1-C28C-4B52-A96C-89F8B8DB5482}" type="presParOf" srcId="{351E6E62-0B41-4BEF-BD24-1BAE3AC4312A}" destId="{100F7D42-C4A9-4FAE-A39E-420601D27C30}" srcOrd="4" destOrd="0" presId="urn:microsoft.com/office/officeart/2009/3/layout/SpiralPicture"/>
    <dgm:cxn modelId="{2B43FDC9-33F1-4DA0-873F-A5BE3B16066C}" type="presParOf" srcId="{100F7D42-C4A9-4FAE-A39E-420601D27C30}" destId="{36572BAB-148B-4C9F-907C-D329197232DD}" srcOrd="0" destOrd="0" presId="urn:microsoft.com/office/officeart/2009/3/layout/SpiralPicture"/>
    <dgm:cxn modelId="{59B4442F-A922-4D8D-BDCA-ADBD902DE272}" type="presParOf" srcId="{100F7D42-C4A9-4FAE-A39E-420601D27C30}" destId="{D113B4A8-FAE1-44D2-9365-27A2A2F11F6B}" srcOrd="1" destOrd="0" presId="urn:microsoft.com/office/officeart/2009/3/layout/SpiralPicture"/>
    <dgm:cxn modelId="{2B89C331-5E97-4C60-A940-6455AC85E102}" type="presParOf" srcId="{100F7D42-C4A9-4FAE-A39E-420601D27C30}" destId="{E13381B2-ED83-4F65-9D0F-752AF22C79F0}" srcOrd="2" destOrd="0" presId="urn:microsoft.com/office/officeart/2009/3/layout/SpiralPicture"/>
    <dgm:cxn modelId="{00EBE59B-A6A7-4CD9-AD81-18654E6D701B}" type="presParOf" srcId="{351E6E62-0B41-4BEF-BD24-1BAE3AC4312A}" destId="{6140F42E-FA69-429E-AA47-42D13C5886B1}" srcOrd="5" destOrd="0" presId="urn:microsoft.com/office/officeart/2009/3/layout/SpiralPicture"/>
    <dgm:cxn modelId="{B818DFFA-C51C-4E28-A5A3-86613BA4F1D3}" type="presParOf" srcId="{351E6E62-0B41-4BEF-BD24-1BAE3AC4312A}" destId="{483A4329-69AB-4FDC-963C-242488A53C74}" srcOrd="6" destOrd="0" presId="urn:microsoft.com/office/officeart/2009/3/layout/SpiralPicture"/>
    <dgm:cxn modelId="{7179D97F-D868-401D-BCF4-D6489EFA49E8}" type="presParOf" srcId="{483A4329-69AB-4FDC-963C-242488A53C74}" destId="{41209F8C-F643-47B1-A957-65873015E1D4}" srcOrd="0" destOrd="0" presId="urn:microsoft.com/office/officeart/2009/3/layout/SpiralPicture"/>
    <dgm:cxn modelId="{0EF34468-EF6B-42B8-BD3E-7948545B39BB}" type="presParOf" srcId="{483A4329-69AB-4FDC-963C-242488A53C74}" destId="{99BE79AA-387E-46BF-BC03-39F7133B126A}" srcOrd="1" destOrd="0" presId="urn:microsoft.com/office/officeart/2009/3/layout/SpiralPicture"/>
    <dgm:cxn modelId="{2786FBC4-4882-4AF0-B109-7427D9E254EA}" type="presParOf" srcId="{483A4329-69AB-4FDC-963C-242488A53C74}" destId="{C864E5D3-C6EF-4205-9633-3971D3439FE8}" srcOrd="2" destOrd="0" presId="urn:microsoft.com/office/officeart/2009/3/layout/SpiralPicture"/>
    <dgm:cxn modelId="{C9859C34-51B4-457A-8079-CDB492F81FDD}" type="presParOf" srcId="{483A4329-69AB-4FDC-963C-242488A53C74}" destId="{3482B617-5981-4FB5-A370-8FADBDDD15C2}" srcOrd="3" destOrd="0" presId="urn:microsoft.com/office/officeart/2009/3/layout/SpiralPicture"/>
    <dgm:cxn modelId="{B82F5A3C-A9EC-4F99-9B2F-582C28F04D1C}" type="presParOf" srcId="{351E6E62-0B41-4BEF-BD24-1BAE3AC4312A}" destId="{D8E79D08-F003-4D1D-979B-410B94C36B0E}" srcOrd="7" destOrd="0" presId="urn:microsoft.com/office/officeart/2009/3/layout/SpiralPictur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A4128F-FD05-439B-99F4-8F90D46C5C0A}">
      <dsp:nvSpPr>
        <dsp:cNvPr id="0" name=""/>
        <dsp:cNvSpPr/>
      </dsp:nvSpPr>
      <dsp:spPr>
        <a:xfrm>
          <a:off x="2237049" y="0"/>
          <a:ext cx="11189326" cy="11189326"/>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1">
          <a:scrgbClr r="0" g="0" b="0"/>
        </a:lnRef>
        <a:fillRef idx="1">
          <a:scrgbClr r="0" g="0" b="0"/>
        </a:fillRef>
        <a:effectRef idx="1">
          <a:scrgbClr r="0" g="0" b="0"/>
        </a:effectRef>
        <a:fontRef idx="minor">
          <a:schemeClr val="dk1"/>
        </a:fontRef>
      </dsp:style>
    </dsp:sp>
    <dsp:sp modelId="{0888F7C8-9EEB-4455-92D8-D48A9EABFBCB}">
      <dsp:nvSpPr>
        <dsp:cNvPr id="0" name=""/>
        <dsp:cNvSpPr/>
      </dsp:nvSpPr>
      <dsp:spPr>
        <a:xfrm>
          <a:off x="13041367" y="10804317"/>
          <a:ext cx="192504" cy="192504"/>
        </a:xfrm>
        <a:prstGeom prst="ellipse">
          <a:avLst/>
        </a:prstGeom>
        <a:solidFill>
          <a:schemeClr val="lt1">
            <a:hueOff val="0"/>
            <a:satOff val="0"/>
            <a:lumOff val="0"/>
            <a:alphaOff val="0"/>
          </a:schemeClr>
        </a:solidFill>
        <a:ln>
          <a:noFill/>
        </a:ln>
        <a:effectLst/>
        <a:sp3d z="57200" extrusionH="600" contourW="3000">
          <a:bevelT w="48600" h="18600" prst="relaxedInset"/>
          <a:bevelB w="48600" h="8600" prst="relaxedInset"/>
        </a:sp3d>
      </dsp:spPr>
      <dsp:style>
        <a:lnRef idx="0">
          <a:scrgbClr r="0" g="0" b="0"/>
        </a:lnRef>
        <a:fillRef idx="1">
          <a:scrgbClr r="0" g="0" b="0"/>
        </a:fillRef>
        <a:effectRef idx="0">
          <a:scrgbClr r="0" g="0" b="0"/>
        </a:effectRef>
        <a:fontRef idx="minor"/>
      </dsp:style>
    </dsp:sp>
    <dsp:sp modelId="{4594667C-8FFE-4621-BAD2-8C33F8A417A5}">
      <dsp:nvSpPr>
        <dsp:cNvPr id="0" name=""/>
        <dsp:cNvSpPr/>
      </dsp:nvSpPr>
      <dsp:spPr>
        <a:xfrm>
          <a:off x="13623616" y="0"/>
          <a:ext cx="6803110" cy="6803110"/>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7000" r="-17000"/>
          </a:stretch>
        </a:blip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1">
          <a:scrgbClr r="0" g="0" b="0"/>
        </a:lnRef>
        <a:fillRef idx="1">
          <a:scrgbClr r="0" g="0" b="0"/>
        </a:fillRef>
        <a:effectRef idx="1">
          <a:scrgbClr r="0" g="0" b="0"/>
        </a:effectRef>
        <a:fontRef idx="minor">
          <a:schemeClr val="dk1"/>
        </a:fontRef>
      </dsp:style>
    </dsp:sp>
    <dsp:sp modelId="{947AAA12-A801-4FE5-9779-2173778D2D95}">
      <dsp:nvSpPr>
        <dsp:cNvPr id="0" name=""/>
        <dsp:cNvSpPr/>
      </dsp:nvSpPr>
      <dsp:spPr>
        <a:xfrm>
          <a:off x="19791058" y="6418101"/>
          <a:ext cx="192504" cy="192504"/>
        </a:xfrm>
        <a:prstGeom prst="ellipse">
          <a:avLst/>
        </a:prstGeom>
        <a:solidFill>
          <a:schemeClr val="lt1">
            <a:hueOff val="0"/>
            <a:satOff val="0"/>
            <a:lumOff val="0"/>
            <a:alphaOff val="0"/>
          </a:schemeClr>
        </a:solidFill>
        <a:ln>
          <a:noFill/>
        </a:ln>
        <a:effectLst/>
        <a:sp3d z="57200" extrusionH="600" contourW="3000">
          <a:bevelT w="48600" h="18600" prst="relaxedInset"/>
          <a:bevelB w="48600" h="8600" prst="relaxedInset"/>
        </a:sp3d>
      </dsp:spPr>
      <dsp:style>
        <a:lnRef idx="0">
          <a:scrgbClr r="0" g="0" b="0"/>
        </a:lnRef>
        <a:fillRef idx="1">
          <a:scrgbClr r="0" g="0" b="0"/>
        </a:fillRef>
        <a:effectRef idx="0">
          <a:scrgbClr r="0" g="0" b="0"/>
        </a:effectRef>
        <a:fontRef idx="minor"/>
      </dsp:style>
    </dsp:sp>
    <dsp:sp modelId="{AC537DBC-8E31-4BE8-B978-A596B10F86CB}">
      <dsp:nvSpPr>
        <dsp:cNvPr id="0" name=""/>
        <dsp:cNvSpPr/>
      </dsp:nvSpPr>
      <dsp:spPr>
        <a:xfrm>
          <a:off x="20079814" y="6418101"/>
          <a:ext cx="192504" cy="192504"/>
        </a:xfrm>
        <a:prstGeom prst="ellipse">
          <a:avLst/>
        </a:prstGeom>
        <a:solidFill>
          <a:schemeClr val="lt1">
            <a:hueOff val="0"/>
            <a:satOff val="0"/>
            <a:lumOff val="0"/>
            <a:alphaOff val="0"/>
          </a:schemeClr>
        </a:solidFill>
        <a:ln>
          <a:noFill/>
        </a:ln>
        <a:effectLst/>
        <a:sp3d z="57200" extrusionH="600" contourW="3000">
          <a:bevelT w="48600" h="18600" prst="relaxedInset"/>
          <a:bevelB w="48600" h="8600" prst="relaxedInset"/>
        </a:sp3d>
      </dsp:spPr>
      <dsp:style>
        <a:lnRef idx="0">
          <a:scrgbClr r="0" g="0" b="0"/>
        </a:lnRef>
        <a:fillRef idx="1">
          <a:scrgbClr r="0" g="0" b="0"/>
        </a:fillRef>
        <a:effectRef idx="0">
          <a:scrgbClr r="0" g="0" b="0"/>
        </a:effectRef>
        <a:fontRef idx="minor"/>
      </dsp:style>
    </dsp:sp>
    <dsp:sp modelId="{D3C6B40D-1485-4357-8638-2E6D8CBA2CB9}">
      <dsp:nvSpPr>
        <dsp:cNvPr id="0" name=""/>
        <dsp:cNvSpPr/>
      </dsp:nvSpPr>
      <dsp:spPr>
        <a:xfrm>
          <a:off x="16313583" y="7038086"/>
          <a:ext cx="4151240" cy="4151240"/>
        </a:xfrm>
        <a:prstGeom prst="rect">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17000" r="-17000"/>
          </a:stretch>
        </a:blip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1">
          <a:scrgbClr r="0" g="0" b="0"/>
        </a:lnRef>
        <a:fillRef idx="1">
          <a:scrgbClr r="0" g="0" b="0"/>
        </a:fillRef>
        <a:effectRef idx="1">
          <a:scrgbClr r="0" g="0" b="0"/>
        </a:effectRef>
        <a:fontRef idx="minor">
          <a:schemeClr val="dk1"/>
        </a:fontRef>
      </dsp:style>
    </dsp:sp>
    <dsp:sp modelId="{CC83A898-DBE1-4EDF-9248-9659A7E4DE2B}">
      <dsp:nvSpPr>
        <dsp:cNvPr id="0" name=""/>
        <dsp:cNvSpPr/>
      </dsp:nvSpPr>
      <dsp:spPr>
        <a:xfrm>
          <a:off x="19646679" y="10804317"/>
          <a:ext cx="192504" cy="192504"/>
        </a:xfrm>
        <a:prstGeom prst="ellipse">
          <a:avLst/>
        </a:prstGeom>
        <a:solidFill>
          <a:schemeClr val="lt1">
            <a:hueOff val="0"/>
            <a:satOff val="0"/>
            <a:lumOff val="0"/>
            <a:alphaOff val="0"/>
          </a:schemeClr>
        </a:solidFill>
        <a:ln>
          <a:noFill/>
        </a:ln>
        <a:effectLst/>
        <a:sp3d z="57200" extrusionH="600" contourW="3000">
          <a:bevelT w="48600" h="18600" prst="relaxedInset"/>
          <a:bevelB w="48600" h="8600" prst="relaxedInset"/>
        </a:sp3d>
      </dsp:spPr>
      <dsp:style>
        <a:lnRef idx="0">
          <a:scrgbClr r="0" g="0" b="0"/>
        </a:lnRef>
        <a:fillRef idx="1">
          <a:scrgbClr r="0" g="0" b="0"/>
        </a:fillRef>
        <a:effectRef idx="0">
          <a:scrgbClr r="0" g="0" b="0"/>
        </a:effectRef>
        <a:fontRef idx="minor"/>
      </dsp:style>
    </dsp:sp>
    <dsp:sp modelId="{84364E3D-BB96-4013-823F-D16451AAE7C8}">
      <dsp:nvSpPr>
        <dsp:cNvPr id="0" name=""/>
        <dsp:cNvSpPr/>
      </dsp:nvSpPr>
      <dsp:spPr>
        <a:xfrm>
          <a:off x="19863247" y="10587749"/>
          <a:ext cx="192504" cy="192504"/>
        </a:xfrm>
        <a:prstGeom prst="ellipse">
          <a:avLst/>
        </a:prstGeom>
        <a:solidFill>
          <a:schemeClr val="lt1">
            <a:hueOff val="0"/>
            <a:satOff val="0"/>
            <a:lumOff val="0"/>
            <a:alphaOff val="0"/>
          </a:schemeClr>
        </a:solidFill>
        <a:ln>
          <a:noFill/>
        </a:ln>
        <a:effectLst/>
        <a:sp3d z="57200" extrusionH="600" contourW="3000">
          <a:bevelT w="48600" h="18600" prst="relaxedInset"/>
          <a:bevelB w="48600" h="8600" prst="relaxedInset"/>
        </a:sp3d>
      </dsp:spPr>
      <dsp:style>
        <a:lnRef idx="0">
          <a:scrgbClr r="0" g="0" b="0"/>
        </a:lnRef>
        <a:fillRef idx="1">
          <a:scrgbClr r="0" g="0" b="0"/>
        </a:fillRef>
        <a:effectRef idx="0">
          <a:scrgbClr r="0" g="0" b="0"/>
        </a:effectRef>
        <a:fontRef idx="minor"/>
      </dsp:style>
    </dsp:sp>
    <dsp:sp modelId="{A01B26B8-CE2B-4AC8-B0AE-0E132EF81903}">
      <dsp:nvSpPr>
        <dsp:cNvPr id="0" name=""/>
        <dsp:cNvSpPr/>
      </dsp:nvSpPr>
      <dsp:spPr>
        <a:xfrm>
          <a:off x="20079814" y="10371182"/>
          <a:ext cx="192504" cy="192504"/>
        </a:xfrm>
        <a:prstGeom prst="ellipse">
          <a:avLst/>
        </a:prstGeom>
        <a:solidFill>
          <a:schemeClr val="lt1">
            <a:hueOff val="0"/>
            <a:satOff val="0"/>
            <a:lumOff val="0"/>
            <a:alphaOff val="0"/>
          </a:schemeClr>
        </a:solidFill>
        <a:ln>
          <a:noFill/>
        </a:ln>
        <a:effectLst/>
        <a:sp3d z="57200" extrusionH="600" contourW="3000">
          <a:bevelT w="48600" h="18600" prst="relaxedInset"/>
          <a:bevelB w="48600" h="8600" prst="relaxedInset"/>
        </a:sp3d>
      </dsp:spPr>
      <dsp:style>
        <a:lnRef idx="0">
          <a:scrgbClr r="0" g="0" b="0"/>
        </a:lnRef>
        <a:fillRef idx="1">
          <a:scrgbClr r="0" g="0" b="0"/>
        </a:fillRef>
        <a:effectRef idx="0">
          <a:scrgbClr r="0" g="0" b="0"/>
        </a:effectRef>
        <a:fontRef idx="minor"/>
      </dsp:style>
    </dsp:sp>
    <dsp:sp modelId="{0406112D-0079-4527-AFAE-D6B5C9879112}">
      <dsp:nvSpPr>
        <dsp:cNvPr id="0" name=""/>
        <dsp:cNvSpPr/>
      </dsp:nvSpPr>
      <dsp:spPr>
        <a:xfrm>
          <a:off x="13661713" y="8772432"/>
          <a:ext cx="2416894" cy="2416894"/>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t="-17000" b="-17000"/>
          </a:stretch>
        </a:blip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1">
          <a:scrgbClr r="0" g="0" b="0"/>
        </a:lnRef>
        <a:fillRef idx="1">
          <a:scrgbClr r="0" g="0" b="0"/>
        </a:fillRef>
        <a:effectRef idx="1">
          <a:scrgbClr r="0" g="0" b="0"/>
        </a:effectRef>
        <a:fontRef idx="minor">
          <a:schemeClr val="dk1"/>
        </a:fontRef>
      </dsp:style>
    </dsp:sp>
    <dsp:sp modelId="{437455AB-6328-438B-9A96-7DBE87E4C9D3}">
      <dsp:nvSpPr>
        <dsp:cNvPr id="0" name=""/>
        <dsp:cNvSpPr/>
      </dsp:nvSpPr>
      <dsp:spPr>
        <a:xfrm>
          <a:off x="15404842" y="10515560"/>
          <a:ext cx="192504" cy="192504"/>
        </a:xfrm>
        <a:prstGeom prst="ellipse">
          <a:avLst/>
        </a:prstGeom>
        <a:solidFill>
          <a:schemeClr val="lt1">
            <a:hueOff val="0"/>
            <a:satOff val="0"/>
            <a:lumOff val="0"/>
            <a:alphaOff val="0"/>
          </a:schemeClr>
        </a:solidFill>
        <a:ln>
          <a:noFill/>
        </a:ln>
        <a:effectLst/>
        <a:sp3d z="57200" extrusionH="600" contourW="3000">
          <a:bevelT w="48600" h="18600" prst="relaxedInset"/>
          <a:bevelB w="48600" h="8600" prst="relaxedInset"/>
        </a:sp3d>
      </dsp:spPr>
      <dsp:style>
        <a:lnRef idx="0">
          <a:scrgbClr r="0" g="0" b="0"/>
        </a:lnRef>
        <a:fillRef idx="1">
          <a:scrgbClr r="0" g="0" b="0"/>
        </a:fillRef>
        <a:effectRef idx="0">
          <a:scrgbClr r="0" g="0" b="0"/>
        </a:effectRef>
        <a:fontRef idx="minor"/>
      </dsp:style>
    </dsp:sp>
    <dsp:sp modelId="{75C92699-84DC-43B6-B8EE-1DB1D32F2A6E}">
      <dsp:nvSpPr>
        <dsp:cNvPr id="0" name=""/>
        <dsp:cNvSpPr/>
      </dsp:nvSpPr>
      <dsp:spPr>
        <a:xfrm>
          <a:off x="15693598" y="10515560"/>
          <a:ext cx="192504" cy="192504"/>
        </a:xfrm>
        <a:prstGeom prst="ellipse">
          <a:avLst/>
        </a:prstGeom>
        <a:solidFill>
          <a:schemeClr val="lt1">
            <a:hueOff val="0"/>
            <a:satOff val="0"/>
            <a:lumOff val="0"/>
            <a:alphaOff val="0"/>
          </a:schemeClr>
        </a:solidFill>
        <a:ln>
          <a:noFill/>
        </a:ln>
        <a:effectLst/>
        <a:sp3d z="57200" extrusionH="600" contourW="3000">
          <a:bevelT w="48600" h="18600" prst="relaxedInset"/>
          <a:bevelB w="48600" h="8600" prst="relaxedInset"/>
        </a:sp3d>
      </dsp:spPr>
      <dsp:style>
        <a:lnRef idx="0">
          <a:scrgbClr r="0" g="0" b="0"/>
        </a:lnRef>
        <a:fillRef idx="1">
          <a:scrgbClr r="0" g="0" b="0"/>
        </a:fillRef>
        <a:effectRef idx="0">
          <a:scrgbClr r="0" g="0" b="0"/>
        </a:effectRef>
        <a:fontRef idx="minor"/>
      </dsp:style>
    </dsp:sp>
    <dsp:sp modelId="{C6A1AC63-7CDA-4FCD-A55D-E1E7AC7CE533}">
      <dsp:nvSpPr>
        <dsp:cNvPr id="0" name=""/>
        <dsp:cNvSpPr/>
      </dsp:nvSpPr>
      <dsp:spPr>
        <a:xfrm>
          <a:off x="15404842" y="10804317"/>
          <a:ext cx="192504" cy="192504"/>
        </a:xfrm>
        <a:prstGeom prst="ellipse">
          <a:avLst/>
        </a:prstGeom>
        <a:solidFill>
          <a:schemeClr val="lt1">
            <a:hueOff val="0"/>
            <a:satOff val="0"/>
            <a:lumOff val="0"/>
            <a:alphaOff val="0"/>
          </a:schemeClr>
        </a:solidFill>
        <a:ln>
          <a:noFill/>
        </a:ln>
        <a:effectLst/>
        <a:sp3d z="57200" extrusionH="600" contourW="3000">
          <a:bevelT w="48600" h="18600" prst="relaxedInset"/>
          <a:bevelB w="48600" h="8600" prst="relaxedInset"/>
        </a:sp3d>
      </dsp:spPr>
      <dsp:style>
        <a:lnRef idx="0">
          <a:scrgbClr r="0" g="0" b="0"/>
        </a:lnRef>
        <a:fillRef idx="1">
          <a:scrgbClr r="0" g="0" b="0"/>
        </a:fillRef>
        <a:effectRef idx="0">
          <a:scrgbClr r="0" g="0" b="0"/>
        </a:effectRef>
        <a:fontRef idx="minor"/>
      </dsp:style>
    </dsp:sp>
    <dsp:sp modelId="{6CA165F3-4227-4017-85DC-6CA8C61CDC54}">
      <dsp:nvSpPr>
        <dsp:cNvPr id="0" name=""/>
        <dsp:cNvSpPr/>
      </dsp:nvSpPr>
      <dsp:spPr>
        <a:xfrm>
          <a:off x="15693598" y="10804317"/>
          <a:ext cx="192504" cy="192504"/>
        </a:xfrm>
        <a:prstGeom prst="ellipse">
          <a:avLst/>
        </a:prstGeom>
        <a:solidFill>
          <a:schemeClr val="lt1">
            <a:hueOff val="0"/>
            <a:satOff val="0"/>
            <a:lumOff val="0"/>
            <a:alphaOff val="0"/>
          </a:schemeClr>
        </a:solidFill>
        <a:ln>
          <a:noFill/>
        </a:ln>
        <a:effectLst/>
        <a:sp3d z="57200" extrusionH="600" contourW="3000">
          <a:bevelT w="48600" h="18600" prst="relaxedInset"/>
          <a:bevelB w="48600" h="8600" prst="relaxedInset"/>
        </a:sp3d>
      </dsp:spPr>
      <dsp:style>
        <a:lnRef idx="0">
          <a:scrgbClr r="0" g="0" b="0"/>
        </a:lnRef>
        <a:fillRef idx="1">
          <a:scrgbClr r="0" g="0" b="0"/>
        </a:fillRef>
        <a:effectRef idx="0">
          <a:scrgbClr r="0" g="0" b="0"/>
        </a:effectRef>
        <a:fontRef idx="minor"/>
      </dsp:style>
    </dsp:sp>
    <dsp:sp modelId="{F7100F86-4343-4715-8E95-CE32866468BC}">
      <dsp:nvSpPr>
        <dsp:cNvPr id="0" name=""/>
        <dsp:cNvSpPr/>
      </dsp:nvSpPr>
      <dsp:spPr>
        <a:xfrm>
          <a:off x="0" y="6549174"/>
          <a:ext cx="2416894" cy="1488180"/>
        </a:xfrm>
        <a:prstGeom prst="rightArrow">
          <a:avLst/>
        </a:prstGeom>
        <a:solidFill>
          <a:schemeClr val="accent1">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1">
          <a:scrgbClr r="0" g="0" b="0"/>
        </a:lnRef>
        <a:fillRef idx="1">
          <a:scrgbClr r="0" g="0" b="0"/>
        </a:fillRef>
        <a:effectRef idx="1">
          <a:scrgbClr r="0" g="0" b="0"/>
        </a:effectRef>
        <a:fontRef idx="minor">
          <a:schemeClr val="dk1"/>
        </a:fontRef>
      </dsp:style>
    </dsp:sp>
    <dsp:sp modelId="{625D939A-029E-49B0-A67F-18D7D0B12032}">
      <dsp:nvSpPr>
        <dsp:cNvPr id="0" name=""/>
        <dsp:cNvSpPr/>
      </dsp:nvSpPr>
      <dsp:spPr>
        <a:xfrm>
          <a:off x="18332506" y="11514178"/>
          <a:ext cx="191753" cy="192504"/>
        </a:xfrm>
        <a:prstGeom prst="ellipse">
          <a:avLst/>
        </a:prstGeom>
        <a:solidFill>
          <a:schemeClr val="lt1">
            <a:hueOff val="0"/>
            <a:satOff val="0"/>
            <a:lumOff val="0"/>
            <a:alphaOff val="0"/>
          </a:schemeClr>
        </a:solidFill>
        <a:ln>
          <a:noFill/>
        </a:ln>
        <a:effectLst/>
        <a:sp3d z="57200" extrusionH="600" contourW="3000">
          <a:bevelT w="48600" h="18600" prst="relaxedInset"/>
          <a:bevelB w="48600" h="8600" prst="relaxedInset"/>
        </a:sp3d>
      </dsp:spPr>
      <dsp:style>
        <a:lnRef idx="0">
          <a:scrgbClr r="0" g="0" b="0"/>
        </a:lnRef>
        <a:fillRef idx="1">
          <a:scrgbClr r="0" g="0" b="0"/>
        </a:fillRef>
        <a:effectRef idx="0">
          <a:scrgbClr r="0" g="0" b="0"/>
        </a:effectRef>
        <a:fontRef idx="minor"/>
      </dsp:style>
    </dsp:sp>
    <dsp:sp modelId="{8719BA1F-7FD6-4E6C-8D2A-A7C9ACCB72B1}">
      <dsp:nvSpPr>
        <dsp:cNvPr id="0" name=""/>
        <dsp:cNvSpPr/>
      </dsp:nvSpPr>
      <dsp:spPr>
        <a:xfrm>
          <a:off x="18524260" y="11189326"/>
          <a:ext cx="89648" cy="8422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12700" rIns="35560" bIns="0" numCol="1" spcCol="1270" anchor="ctr" anchorCtr="0">
          <a:noAutofit/>
        </a:bodyPr>
        <a:lstStyle/>
        <a:p>
          <a:pPr marL="0" lvl="0" indent="0" algn="ctr" defTabSz="222250">
            <a:lnSpc>
              <a:spcPct val="90000"/>
            </a:lnSpc>
            <a:spcBef>
              <a:spcPct val="0"/>
            </a:spcBef>
            <a:spcAft>
              <a:spcPct val="35000"/>
            </a:spcAft>
            <a:buNone/>
          </a:pPr>
          <a:endParaRPr lang="es-ES" sz="500" kern="1200" dirty="0"/>
        </a:p>
      </dsp:txBody>
      <dsp:txXfrm>
        <a:off x="18524260" y="11189326"/>
        <a:ext cx="89648" cy="842207"/>
      </dsp:txXfrm>
    </dsp:sp>
    <dsp:sp modelId="{5D26F371-2C92-4F74-8E69-B4A5EC0CCD98}">
      <dsp:nvSpPr>
        <dsp:cNvPr id="0" name=""/>
        <dsp:cNvSpPr/>
      </dsp:nvSpPr>
      <dsp:spPr>
        <a:xfrm>
          <a:off x="18613909" y="11514178"/>
          <a:ext cx="191528" cy="192504"/>
        </a:xfrm>
        <a:prstGeom prst="ellipse">
          <a:avLst/>
        </a:prstGeom>
        <a:solidFill>
          <a:schemeClr val="lt1">
            <a:hueOff val="0"/>
            <a:satOff val="0"/>
            <a:lumOff val="0"/>
            <a:alphaOff val="0"/>
          </a:schemeClr>
        </a:solidFill>
        <a:ln>
          <a:noFill/>
        </a:ln>
        <a:effectLst/>
        <a:sp3d z="57200" extrusionH="600" contourW="3000">
          <a:bevelT w="48600" h="18600" prst="relaxedInset"/>
          <a:bevelB w="48600" h="8600" prst="relaxedInset"/>
        </a:sp3d>
      </dsp:spPr>
      <dsp:style>
        <a:lnRef idx="0">
          <a:scrgbClr r="0" g="0" b="0"/>
        </a:lnRef>
        <a:fillRef idx="1">
          <a:scrgbClr r="0" g="0" b="0"/>
        </a:fillRef>
        <a:effectRef idx="0">
          <a:scrgbClr r="0" g="0" b="0"/>
        </a:effectRef>
        <a:fontRef idx="minor"/>
      </dsp:style>
    </dsp:sp>
    <dsp:sp modelId="{A61AFC02-84A4-4A1C-B9F5-A7D604912A73}">
      <dsp:nvSpPr>
        <dsp:cNvPr id="0" name=""/>
        <dsp:cNvSpPr/>
      </dsp:nvSpPr>
      <dsp:spPr>
        <a:xfrm>
          <a:off x="18901764" y="11514178"/>
          <a:ext cx="191528" cy="192504"/>
        </a:xfrm>
        <a:prstGeom prst="ellipse">
          <a:avLst/>
        </a:prstGeom>
        <a:solidFill>
          <a:schemeClr val="lt1">
            <a:hueOff val="0"/>
            <a:satOff val="0"/>
            <a:lumOff val="0"/>
            <a:alphaOff val="0"/>
          </a:schemeClr>
        </a:solidFill>
        <a:ln>
          <a:noFill/>
        </a:ln>
        <a:effectLst/>
        <a:sp3d z="57200" extrusionH="600" contourW="3000">
          <a:bevelT w="48600" h="18600" prst="relaxedInset"/>
          <a:bevelB w="48600" h="8600" prst="relaxedInset"/>
        </a:sp3d>
      </dsp:spPr>
      <dsp:style>
        <a:lnRef idx="0">
          <a:scrgbClr r="0" g="0" b="0"/>
        </a:lnRef>
        <a:fillRef idx="1">
          <a:scrgbClr r="0" g="0" b="0"/>
        </a:fillRef>
        <a:effectRef idx="0">
          <a:scrgbClr r="0" g="0" b="0"/>
        </a:effectRef>
        <a:fontRef idx="minor"/>
      </dsp:style>
    </dsp:sp>
    <dsp:sp modelId="{DCEAF90A-392B-46DD-A85D-A76AB9EB703A}">
      <dsp:nvSpPr>
        <dsp:cNvPr id="0" name=""/>
        <dsp:cNvSpPr/>
      </dsp:nvSpPr>
      <dsp:spPr>
        <a:xfrm>
          <a:off x="19093293" y="11189326"/>
          <a:ext cx="89648" cy="8422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12700" rIns="3556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19093293" y="11189326"/>
        <a:ext cx="89648" cy="842207"/>
      </dsp:txXfrm>
    </dsp:sp>
    <dsp:sp modelId="{36572BAB-148B-4C9F-907C-D329197232DD}">
      <dsp:nvSpPr>
        <dsp:cNvPr id="0" name=""/>
        <dsp:cNvSpPr/>
      </dsp:nvSpPr>
      <dsp:spPr>
        <a:xfrm>
          <a:off x="19182942" y="11730745"/>
          <a:ext cx="191494" cy="192504"/>
        </a:xfrm>
        <a:prstGeom prst="ellipse">
          <a:avLst/>
        </a:prstGeom>
        <a:solidFill>
          <a:schemeClr val="lt1">
            <a:hueOff val="0"/>
            <a:satOff val="0"/>
            <a:lumOff val="0"/>
            <a:alphaOff val="0"/>
          </a:schemeClr>
        </a:solidFill>
        <a:ln>
          <a:noFill/>
        </a:ln>
        <a:effectLst/>
        <a:sp3d z="57200" extrusionH="600" contourW="3000">
          <a:bevelT w="48600" h="18600" prst="relaxedInset"/>
          <a:bevelB w="48600" h="8600" prst="relaxedInset"/>
        </a:sp3d>
      </dsp:spPr>
      <dsp:style>
        <a:lnRef idx="0">
          <a:scrgbClr r="0" g="0" b="0"/>
        </a:lnRef>
        <a:fillRef idx="1">
          <a:scrgbClr r="0" g="0" b="0"/>
        </a:fillRef>
        <a:effectRef idx="0">
          <a:scrgbClr r="0" g="0" b="0"/>
        </a:effectRef>
        <a:fontRef idx="minor"/>
      </dsp:style>
    </dsp:sp>
    <dsp:sp modelId="{D113B4A8-FAE1-44D2-9365-27A2A2F11F6B}">
      <dsp:nvSpPr>
        <dsp:cNvPr id="0" name=""/>
        <dsp:cNvSpPr/>
      </dsp:nvSpPr>
      <dsp:spPr>
        <a:xfrm>
          <a:off x="19398795" y="11514178"/>
          <a:ext cx="191494" cy="192504"/>
        </a:xfrm>
        <a:prstGeom prst="ellipse">
          <a:avLst/>
        </a:prstGeom>
        <a:solidFill>
          <a:schemeClr val="lt1">
            <a:hueOff val="0"/>
            <a:satOff val="0"/>
            <a:lumOff val="0"/>
            <a:alphaOff val="0"/>
          </a:schemeClr>
        </a:solidFill>
        <a:ln>
          <a:noFill/>
        </a:ln>
        <a:effectLst/>
        <a:sp3d z="57200" extrusionH="600" contourW="3000">
          <a:bevelT w="48600" h="18600" prst="relaxedInset"/>
          <a:bevelB w="48600" h="8600" prst="relaxedInset"/>
        </a:sp3d>
      </dsp:spPr>
      <dsp:style>
        <a:lnRef idx="0">
          <a:scrgbClr r="0" g="0" b="0"/>
        </a:lnRef>
        <a:fillRef idx="1">
          <a:scrgbClr r="0" g="0" b="0"/>
        </a:fillRef>
        <a:effectRef idx="0">
          <a:scrgbClr r="0" g="0" b="0"/>
        </a:effectRef>
        <a:fontRef idx="minor"/>
      </dsp:style>
    </dsp:sp>
    <dsp:sp modelId="{E13381B2-ED83-4F65-9D0F-752AF22C79F0}">
      <dsp:nvSpPr>
        <dsp:cNvPr id="0" name=""/>
        <dsp:cNvSpPr/>
      </dsp:nvSpPr>
      <dsp:spPr>
        <a:xfrm>
          <a:off x="19614647" y="11297610"/>
          <a:ext cx="191494" cy="192504"/>
        </a:xfrm>
        <a:prstGeom prst="ellipse">
          <a:avLst/>
        </a:prstGeom>
        <a:solidFill>
          <a:schemeClr val="lt1">
            <a:hueOff val="0"/>
            <a:satOff val="0"/>
            <a:lumOff val="0"/>
            <a:alphaOff val="0"/>
          </a:schemeClr>
        </a:solidFill>
        <a:ln>
          <a:noFill/>
        </a:ln>
        <a:effectLst/>
        <a:sp3d z="57200" extrusionH="600" contourW="3000">
          <a:bevelT w="48600" h="18600" prst="relaxedInset"/>
          <a:bevelB w="48600" h="8600" prst="relaxedInset"/>
        </a:sp3d>
      </dsp:spPr>
      <dsp:style>
        <a:lnRef idx="0">
          <a:scrgbClr r="0" g="0" b="0"/>
        </a:lnRef>
        <a:fillRef idx="1">
          <a:scrgbClr r="0" g="0" b="0"/>
        </a:fillRef>
        <a:effectRef idx="0">
          <a:scrgbClr r="0" g="0" b="0"/>
        </a:effectRef>
        <a:fontRef idx="minor"/>
      </dsp:style>
    </dsp:sp>
    <dsp:sp modelId="{6140F42E-FA69-429E-AA47-42D13C5886B1}">
      <dsp:nvSpPr>
        <dsp:cNvPr id="0" name=""/>
        <dsp:cNvSpPr/>
      </dsp:nvSpPr>
      <dsp:spPr>
        <a:xfrm>
          <a:off x="19806141" y="11189326"/>
          <a:ext cx="89648" cy="8422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12700" rIns="3556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19806141" y="11189326"/>
        <a:ext cx="89648" cy="842207"/>
      </dsp:txXfrm>
    </dsp:sp>
    <dsp:sp modelId="{41209F8C-F643-47B1-A957-65873015E1D4}">
      <dsp:nvSpPr>
        <dsp:cNvPr id="0" name=""/>
        <dsp:cNvSpPr/>
      </dsp:nvSpPr>
      <dsp:spPr>
        <a:xfrm>
          <a:off x="19895790" y="11369799"/>
          <a:ext cx="191528" cy="192504"/>
        </a:xfrm>
        <a:prstGeom prst="ellipse">
          <a:avLst/>
        </a:prstGeom>
        <a:solidFill>
          <a:schemeClr val="lt1">
            <a:hueOff val="0"/>
            <a:satOff val="0"/>
            <a:lumOff val="0"/>
            <a:alphaOff val="0"/>
          </a:schemeClr>
        </a:solidFill>
        <a:ln>
          <a:noFill/>
        </a:ln>
        <a:effectLst/>
        <a:sp3d z="57200" extrusionH="600" contourW="3000">
          <a:bevelT w="48600" h="18600" prst="relaxedInset"/>
          <a:bevelB w="48600" h="8600" prst="relaxedInset"/>
        </a:sp3d>
      </dsp:spPr>
      <dsp:style>
        <a:lnRef idx="0">
          <a:scrgbClr r="0" g="0" b="0"/>
        </a:lnRef>
        <a:fillRef idx="1">
          <a:scrgbClr r="0" g="0" b="0"/>
        </a:fillRef>
        <a:effectRef idx="0">
          <a:scrgbClr r="0" g="0" b="0"/>
        </a:effectRef>
        <a:fontRef idx="minor"/>
      </dsp:style>
    </dsp:sp>
    <dsp:sp modelId="{99BE79AA-387E-46BF-BC03-39F7133B126A}">
      <dsp:nvSpPr>
        <dsp:cNvPr id="0" name=""/>
        <dsp:cNvSpPr/>
      </dsp:nvSpPr>
      <dsp:spPr>
        <a:xfrm>
          <a:off x="20183646" y="11369799"/>
          <a:ext cx="191528" cy="192504"/>
        </a:xfrm>
        <a:prstGeom prst="ellipse">
          <a:avLst/>
        </a:prstGeom>
        <a:solidFill>
          <a:schemeClr val="lt1">
            <a:hueOff val="0"/>
            <a:satOff val="0"/>
            <a:lumOff val="0"/>
            <a:alphaOff val="0"/>
          </a:schemeClr>
        </a:solidFill>
        <a:ln>
          <a:noFill/>
        </a:ln>
        <a:effectLst/>
        <a:sp3d z="57200" extrusionH="600" contourW="3000">
          <a:bevelT w="48600" h="18600" prst="relaxedInset"/>
          <a:bevelB w="48600" h="8600" prst="relaxedInset"/>
        </a:sp3d>
      </dsp:spPr>
      <dsp:style>
        <a:lnRef idx="0">
          <a:scrgbClr r="0" g="0" b="0"/>
        </a:lnRef>
        <a:fillRef idx="1">
          <a:scrgbClr r="0" g="0" b="0"/>
        </a:fillRef>
        <a:effectRef idx="0">
          <a:scrgbClr r="0" g="0" b="0"/>
        </a:effectRef>
        <a:fontRef idx="minor"/>
      </dsp:style>
    </dsp:sp>
    <dsp:sp modelId="{C864E5D3-C6EF-4205-9633-3971D3439FE8}">
      <dsp:nvSpPr>
        <dsp:cNvPr id="0" name=""/>
        <dsp:cNvSpPr/>
      </dsp:nvSpPr>
      <dsp:spPr>
        <a:xfrm>
          <a:off x="19895790" y="11658556"/>
          <a:ext cx="191528" cy="192504"/>
        </a:xfrm>
        <a:prstGeom prst="ellipse">
          <a:avLst/>
        </a:prstGeom>
        <a:solidFill>
          <a:schemeClr val="lt1">
            <a:hueOff val="0"/>
            <a:satOff val="0"/>
            <a:lumOff val="0"/>
            <a:alphaOff val="0"/>
          </a:schemeClr>
        </a:solidFill>
        <a:ln>
          <a:noFill/>
        </a:ln>
        <a:effectLst/>
        <a:sp3d z="57200" extrusionH="600" contourW="3000">
          <a:bevelT w="48600" h="18600" prst="relaxedInset"/>
          <a:bevelB w="48600" h="8600" prst="relaxedInset"/>
        </a:sp3d>
      </dsp:spPr>
      <dsp:style>
        <a:lnRef idx="0">
          <a:scrgbClr r="0" g="0" b="0"/>
        </a:lnRef>
        <a:fillRef idx="1">
          <a:scrgbClr r="0" g="0" b="0"/>
        </a:fillRef>
        <a:effectRef idx="0">
          <a:scrgbClr r="0" g="0" b="0"/>
        </a:effectRef>
        <a:fontRef idx="minor"/>
      </dsp:style>
    </dsp:sp>
    <dsp:sp modelId="{3482B617-5981-4FB5-A370-8FADBDDD15C2}">
      <dsp:nvSpPr>
        <dsp:cNvPr id="0" name=""/>
        <dsp:cNvSpPr/>
      </dsp:nvSpPr>
      <dsp:spPr>
        <a:xfrm>
          <a:off x="20183646" y="11658556"/>
          <a:ext cx="191528" cy="192504"/>
        </a:xfrm>
        <a:prstGeom prst="ellipse">
          <a:avLst/>
        </a:prstGeom>
        <a:solidFill>
          <a:schemeClr val="lt1">
            <a:hueOff val="0"/>
            <a:satOff val="0"/>
            <a:lumOff val="0"/>
            <a:alphaOff val="0"/>
          </a:schemeClr>
        </a:solidFill>
        <a:ln>
          <a:noFill/>
        </a:ln>
        <a:effectLst/>
        <a:sp3d z="57200" extrusionH="600" contourW="3000">
          <a:bevelT w="48600" h="18600" prst="relaxedInset"/>
          <a:bevelB w="48600" h="8600" prst="relaxedInset"/>
        </a:sp3d>
      </dsp:spPr>
      <dsp:style>
        <a:lnRef idx="0">
          <a:scrgbClr r="0" g="0" b="0"/>
        </a:lnRef>
        <a:fillRef idx="1">
          <a:scrgbClr r="0" g="0" b="0"/>
        </a:fillRef>
        <a:effectRef idx="0">
          <a:scrgbClr r="0" g="0" b="0"/>
        </a:effectRef>
        <a:fontRef idx="minor"/>
      </dsp:style>
    </dsp:sp>
    <dsp:sp modelId="{D8E79D08-F003-4D1D-979B-410B94C36B0E}">
      <dsp:nvSpPr>
        <dsp:cNvPr id="0" name=""/>
        <dsp:cNvSpPr/>
      </dsp:nvSpPr>
      <dsp:spPr>
        <a:xfrm>
          <a:off x="20375175" y="11189326"/>
          <a:ext cx="89648" cy="8422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12700" rIns="35560" bIns="0" numCol="1" spcCol="1270" anchor="ctr" anchorCtr="0">
          <a:noAutofit/>
        </a:bodyPr>
        <a:lstStyle/>
        <a:p>
          <a:pPr marL="0" lvl="0" indent="0" algn="ctr" defTabSz="222250">
            <a:lnSpc>
              <a:spcPct val="90000"/>
            </a:lnSpc>
            <a:spcBef>
              <a:spcPct val="0"/>
            </a:spcBef>
            <a:spcAft>
              <a:spcPct val="35000"/>
            </a:spcAft>
            <a:buNone/>
          </a:pPr>
          <a:endParaRPr lang="es-ES" sz="500" kern="1200"/>
        </a:p>
      </dsp:txBody>
      <dsp:txXfrm>
        <a:off x="20375175" y="11189326"/>
        <a:ext cx="89648" cy="842207"/>
      </dsp:txXfrm>
    </dsp:sp>
  </dsp:spTree>
</dsp:drawing>
</file>

<file path=ppt/diagrams/layout1.xml><?xml version="1.0" encoding="utf-8"?>
<dgm:layoutDef xmlns:dgm="http://schemas.openxmlformats.org/drawingml/2006/diagram" xmlns:a="http://schemas.openxmlformats.org/drawingml/2006/main" uniqueId="urn:microsoft.com/office/officeart/2009/3/layout/SpiralPicture">
  <dgm:title val=""/>
  <dgm:desc val=""/>
  <dgm:catLst>
    <dgm:cat type="picture" pri="4000"/>
    <dgm:cat type="pictureconvert" pri="4000"/>
  </dgm:catLst>
  <dgm:sampData>
    <dgm:dataModel>
      <dgm:ptLst>
        <dgm:pt modelId="0" type="doc"/>
        <dgm:pt modelId="1"/>
        <dgm:pt modelId="2"/>
        <dgm:pt modelId="3"/>
        <dgm:pt modelId="4"/>
        <dgm:pt modelId="5"/>
      </dgm:ptLst>
      <dgm:cxnLst>
        <dgm:cxn modelId="11" srcId="0" destId="1" srcOrd="0" destOrd="0"/>
        <dgm:cxn modelId="12" srcId="0" destId="2" srcOrd="0" destOrd="0"/>
        <dgm:cxn modelId="13" srcId="0" destId="3" srcOrd="0" destOrd="0"/>
        <dgm:cxn modelId="14" srcId="0" destId="4" srcOrd="0" destOrd="0"/>
        <dgm:cxn modelId="15" srcId="0" destId="5" srcOrd="0" destOrd="0"/>
      </dgm:cxnLst>
      <dgm:bg/>
      <dgm:whole/>
    </dgm:dataModel>
  </dgm:sampData>
  <dgm:styleData useDef="1">
    <dgm:dataModel>
      <dgm:ptLst/>
      <dgm:bg/>
      <dgm:whole/>
    </dgm:dataModel>
  </dgm:styleData>
  <dgm:clrData useDef="1">
    <dgm:dataModel>
      <dgm:ptLst/>
      <dgm:bg/>
      <dgm:whole/>
    </dgm:dataModel>
  </dgm:clrData>
  <dgm:layoutNode name="Name0">
    <dgm:varLst>
      <dgm:chMax val="5"/>
      <dgm:dir/>
    </dgm:varLst>
    <dgm:alg type="composite">
      <dgm:param type="ar" val="1.515"/>
    </dgm:alg>
    <dgm:shape xmlns:r="http://schemas.openxmlformats.org/officeDocument/2006/relationships" r:blip="">
      <dgm:adjLst/>
    </dgm:shape>
    <dgm:constrLst>
      <dgm:constr type="w" for="ch" forName="picts" refType="w"/>
      <dgm:constr type="h" for="ch" forName="picts" refType="h" fact="0.93"/>
      <dgm:constr type="b" for="ch" forName="txLine" refType="h"/>
      <dgm:constr type="w" for="ch" forName="txLine" refType="w"/>
      <dgm:constr type="h" for="ch" forName="txLine" refType="h" fact="0.07"/>
      <dgm:constr type="userD" for="des" refType="h" fact="0.016"/>
    </dgm:constrLst>
    <dgm:forEach name="Name1" axis="self" ptType="parTrans">
      <dgm:forEach name="Name2" axis="self" ptType="sibTrans" st="2">
        <dgm:forEach name="imageRepeat" axis="self">
          <dgm:layoutNode name="imageRepeatNode" styleLbl="alignNode1">
            <dgm:alg type="sp"/>
            <dgm:shape xmlns:r="http://schemas.openxmlformats.org/officeDocument/2006/relationships" type="rect" r:blip="" blipPhldr="1">
              <dgm:adjLst/>
            </dgm:shape>
            <dgm:presOf axis="self"/>
          </dgm:layoutNode>
        </dgm:forEach>
      </dgm:forEach>
    </dgm:forEach>
    <dgm:layoutNode name="picts">
      <dgm:alg type="composite"/>
      <dgm:shape xmlns:r="http://schemas.openxmlformats.org/officeDocument/2006/relationships" r:blip="">
        <dgm:adjLst/>
      </dgm:shape>
      <dgm:choose name="Name3">
        <dgm:if name="Name4" func="var" arg="dir" op="equ" val="norm">
          <dgm:constrLst>
            <dgm:constr type="userD"/>
            <dgm:constr type="w" for="ch" forName="space1" refType="h"/>
            <dgm:constr type="h" for="ch" forName="space1" refType="h"/>
            <dgm:constr type="r" for="ch" forName="space2" refType="w"/>
            <dgm:constr type="w" for="ch" forName="space2" refType="h" fact="0.608"/>
            <dgm:constr type="l" for="ch" forName="pictA1"/>
            <dgm:constr type="t" for="ch" forName="pictA1"/>
            <dgm:constr type="w" for="ch" forName="pictA1" refType="h"/>
            <dgm:constr type="h" for="ch" forName="pictA1" refType="h"/>
            <dgm:constr type="l" for="ch" forName="pictB1"/>
            <dgm:constr type="t" for="ch" forName="pictB1"/>
            <dgm:constr type="w" for="ch" forName="pictB1" refType="h"/>
            <dgm:constr type="h" for="ch" forName="pictB1" refType="h"/>
            <dgm:constr type="r" for="ch" forName="oneDotPict" refType="r" refFor="ch" refForName="pictA1"/>
            <dgm:constr type="b" for="ch" forName="oneDotPict" refType="b" refFor="ch" refForName="pictA1"/>
            <dgm:constr type="rOff" for="ch" forName="oneDotPict" refType="userD" fact="-1"/>
            <dgm:constr type="bOff" for="ch" forName="oneDotPict" refType="userD" fact="-1"/>
            <dgm:constr type="w" for="ch" forName="oneDotPict" refType="userD"/>
            <dgm:constr type="h" for="ch" forName="oneDotPict" refType="userD"/>
            <dgm:constr type="r" for="ch" forName="pictA2" refType="w"/>
            <dgm:constr type="t" for="ch" forName="pictA2"/>
            <dgm:constr type="w" for="ch" forName="pictA2" refType="h" fact="0.608"/>
            <dgm:constr type="h" for="ch" forName="pictA2" refType="h" fact="0.608"/>
            <dgm:constr type="r" for="ch" forName="pictB2" refType="w"/>
            <dgm:constr type="t" for="ch" forName="pictB2"/>
            <dgm:constr type="w" for="ch" forName="pictB2" refType="h" fact="0.608"/>
            <dgm:constr type="h" for="ch" forName="pictB2" refType="h" fact="0.608"/>
            <dgm:constr type="r" for="ch" forName="twoDotsPict" refType="r" refFor="ch" refForName="pictA2"/>
            <dgm:constr type="b" for="ch" forName="twoDotsPict" refType="b" refFor="ch" refForName="pictA2"/>
            <dgm:constr type="rOff" for="ch" forName="twoDotsPict" refType="userD" fact="-1"/>
            <dgm:constr type="bOff" for="ch" forName="twoDotsPict" refType="userD" fact="-1"/>
            <dgm:constr type="w" for="ch" forName="twoDotsPict" refType="userD" fact="2.5"/>
            <dgm:constr type="h" for="ch" forName="twoDotsPict" refType="userD"/>
            <dgm:constr type="r" for="ch" forName="pictA3" refType="w"/>
            <dgm:constr type="b" for="ch" forName="pictA3" refType="h"/>
            <dgm:constr type="w" for="ch" forName="pictA3" refType="h" fact="0.371"/>
            <dgm:constr type="h" for="ch" forName="pictA3" refType="h" fact="0.371"/>
            <dgm:constr type="r" for="ch" forName="pictB3" refType="w"/>
            <dgm:constr type="b" for="ch" forName="pictB3" refType="h"/>
            <dgm:constr type="w" for="ch" forName="pictB3" refType="h" fact="0.371"/>
            <dgm:constr type="h" for="ch" forName="pictB3" refType="h" fact="0.371"/>
            <dgm:constr type="r" for="ch" forName="threeDotsPict" refType="r" refFor="ch" refForName="pictA3"/>
            <dgm:constr type="b" for="ch" forName="threeDotsPict" refType="b" refFor="ch" refForName="pictA3"/>
            <dgm:constr type="rOff" for="ch" forName="threeDotsPict" refType="userD" fact="-1"/>
            <dgm:constr type="bOff" for="ch" forName="threeDotsPict" refType="userD" fact="-1"/>
            <dgm:constr type="w" for="ch" forName="threeDotsPict" refType="userD" fact="3.25"/>
            <dgm:constr type="h" for="ch" forName="threeDotsPict" refType="userD" fact="3.25"/>
            <dgm:constr type="l" for="ch" forName="pictA4" refType="l" refFor="ch" refForName="space2"/>
            <dgm:constr type="b" for="ch" forName="pictA4" refType="h"/>
            <dgm:constr type="w" for="ch" forName="pictA4" refType="h" fact="0.216"/>
            <dgm:constr type="h" for="ch" forName="pictA4" refType="h" fact="0.216"/>
            <dgm:constr type="l" for="ch" forName="pictB4" refType="l" refFor="ch" refForName="space2"/>
            <dgm:constr type="b" for="ch" forName="pictB4" refType="h"/>
            <dgm:constr type="w" for="ch" forName="pictB4" refType="h" fact="0.216"/>
            <dgm:constr type="h" for="ch" forName="pictB4" refType="h" fact="0.216"/>
            <dgm:constr type="r" for="ch" forName="fourDotsPict" refType="r" refFor="ch" refForName="pictA4"/>
            <dgm:constr type="b" for="ch" forName="fourDotsPict" refType="b" refFor="ch" refForName="pictA4"/>
            <dgm:constr type="rOff" for="ch" forName="fourDotsPict" refType="userD" fact="-1"/>
            <dgm:constr type="bOff" for="ch" forName="fourDotsPict" refType="userD" fact="-1"/>
            <dgm:constr type="w" for="ch" forName="fourDotsPict" refType="userD" fact="2.5"/>
            <dgm:constr type="h" for="ch" forName="fourDotsPict" refType="userD" fact="2.5"/>
            <dgm:constr type="l" for="ch" forName="pictA5" refType="l" refFor="ch" refForName="space2"/>
            <dgm:constr type="t" for="ch" forName="pictA5" refType="h" fact="0.629"/>
            <dgm:constr type="w" for="ch" forName="pictA5" refType="h" fact="0.216"/>
            <dgm:constr type="h" for="ch" forName="pictA5" refType="h" fact="0.133"/>
            <dgm:constr type="l" for="ch" forName="pictB5" refType="l" refFor="ch" refForName="space2"/>
            <dgm:constr type="t" for="ch" forName="pictB5" refType="h" fact="0.629"/>
            <dgm:constr type="w" for="ch" forName="pictB5" refType="h" fact="0.216"/>
            <dgm:constr type="h" for="ch" forName="pictB5" refType="h" fact="0.133"/>
            <dgm:constr type="r" for="ch" forName="fiveDotsPict" refType="r" refFor="ch" refForName="pictA5"/>
            <dgm:constr type="b" for="ch" forName="fiveDotsPict" refType="b" refFor="ch" refForName="pictA5"/>
            <dgm:constr type="rOff" for="ch" forName="fiveDotsPict" refType="userD" fact="-1"/>
            <dgm:constr type="bOff" for="ch" forName="fiveDotsPict" refType="userD" fact="-1"/>
            <dgm:constr type="w" for="ch" forName="fiveDotsPict" refType="userD" fact="3.25"/>
            <dgm:constr type="h" for="ch" forName="fiveDotsPict" refType="userD" fact="3.25"/>
          </dgm:constrLst>
        </dgm:if>
        <dgm:else name="Name5">
          <dgm:constrLst>
            <dgm:constr type="userD"/>
            <dgm:constr type="w" for="ch" forName="space1" refType="h"/>
            <dgm:constr type="h" for="ch" forName="space1" refType="h"/>
            <dgm:constr type="l" for="ch" forName="space2"/>
            <dgm:constr type="w" for="ch" forName="space2" refType="h" fact="0.608"/>
            <dgm:constr type="r" for="ch" forName="pictA1" refType="w"/>
            <dgm:constr type="t" for="ch" forName="pictA1"/>
            <dgm:constr type="w" for="ch" forName="pictA1" refType="h"/>
            <dgm:constr type="h" for="ch" forName="pictA1" refType="h"/>
            <dgm:constr type="r" for="ch" forName="pictB1" refType="w"/>
            <dgm:constr type="t" for="ch" forName="pictB1"/>
            <dgm:constr type="w" for="ch" forName="pictB1" refType="h"/>
            <dgm:constr type="h" for="ch" forName="pictB1" refType="h"/>
            <dgm:constr type="r" for="ch" forName="oneDotPict" refType="r" refFor="ch" refForName="pictA1"/>
            <dgm:constr type="b" for="ch" forName="oneDotPict" refType="b" refFor="ch" refForName="pictA1"/>
            <dgm:constr type="rOff" for="ch" forName="oneDotPict" refType="userD" fact="-1"/>
            <dgm:constr type="bOff" for="ch" forName="oneDotPict" refType="userD" fact="-1"/>
            <dgm:constr type="w" for="ch" forName="oneDotPict" refType="userD"/>
            <dgm:constr type="h" for="ch" forName="oneDotPict" refType="userD"/>
            <dgm:constr type="l" for="ch" forName="pictA2"/>
            <dgm:constr type="t" for="ch" forName="pictA2"/>
            <dgm:constr type="w" for="ch" forName="pictA2" refType="h" fact="0.608"/>
            <dgm:constr type="h" for="ch" forName="pictA2" refType="h" fact="0.608"/>
            <dgm:constr type="l" for="ch" forName="pictB2"/>
            <dgm:constr type="t" for="ch" forName="pictB2"/>
            <dgm:constr type="w" for="ch" forName="pictB2" refType="h" fact="0.608"/>
            <dgm:constr type="h" for="ch" forName="pictB2" refType="h" fact="0.608"/>
            <dgm:constr type="r" for="ch" forName="twoDotsPict" refType="r" refFor="ch" refForName="pictA2"/>
            <dgm:constr type="b" for="ch" forName="twoDotsPict" refType="b" refFor="ch" refForName="pictA2"/>
            <dgm:constr type="rOff" for="ch" forName="twoDotsPict" refType="userD" fact="-1"/>
            <dgm:constr type="bOff" for="ch" forName="twoDotsPict" refType="userD" fact="-1"/>
            <dgm:constr type="w" for="ch" forName="twoDotsPict" refType="userD" fact="2.5"/>
            <dgm:constr type="h" for="ch" forName="twoDotsPict" refType="userD"/>
            <dgm:constr type="l" for="ch" forName="pictA3"/>
            <dgm:constr type="b" for="ch" forName="pictA3" refType="h"/>
            <dgm:constr type="w" for="ch" forName="pictA3" refType="h" fact="0.371"/>
            <dgm:constr type="h" for="ch" forName="pictA3" refType="h" fact="0.371"/>
            <dgm:constr type="l" for="ch" forName="pictB3"/>
            <dgm:constr type="b" for="ch" forName="pictB3" refType="h"/>
            <dgm:constr type="w" for="ch" forName="pictB3" refType="h" fact="0.371"/>
            <dgm:constr type="h" for="ch" forName="pictB3" refType="h" fact="0.371"/>
            <dgm:constr type="r" for="ch" forName="threeDotsPict" refType="r" refFor="ch" refForName="pictA3"/>
            <dgm:constr type="b" for="ch" forName="threeDotsPict" refType="b" refFor="ch" refForName="pictA3"/>
            <dgm:constr type="rOff" for="ch" forName="threeDotsPict" refType="userD" fact="-1"/>
            <dgm:constr type="bOff" for="ch" forName="threeDotsPict" refType="userD" fact="-1"/>
            <dgm:constr type="w" for="ch" forName="threeDotsPict" refType="userD" fact="3.25"/>
            <dgm:constr type="h" for="ch" forName="threeDotsPict" refType="userD" fact="3.25"/>
            <dgm:constr type="r" for="ch" forName="pictA4" refType="r" refFor="ch" refForName="space2"/>
            <dgm:constr type="b" for="ch" forName="pictA4" refType="h"/>
            <dgm:constr type="w" for="ch" forName="pictA4" refType="h" fact="0.216"/>
            <dgm:constr type="h" for="ch" forName="pictA4" refType="h" fact="0.216"/>
            <dgm:constr type="r" for="ch" forName="pictB4" refType="r" refFor="ch" refForName="space2"/>
            <dgm:constr type="b" for="ch" forName="pictB4" refType="h"/>
            <dgm:constr type="w" for="ch" forName="pictB4" refType="h" fact="0.216"/>
            <dgm:constr type="h" for="ch" forName="pictB4" refType="h" fact="0.216"/>
            <dgm:constr type="r" for="ch" forName="fourDotsPict" refType="r" refFor="ch" refForName="pictA4"/>
            <dgm:constr type="b" for="ch" forName="fourDotsPict" refType="b" refFor="ch" refForName="pictA4"/>
            <dgm:constr type="rOff" for="ch" forName="fourDotsPict" refType="userD" fact="-1"/>
            <dgm:constr type="bOff" for="ch" forName="fourDotsPict" refType="userD" fact="-1"/>
            <dgm:constr type="w" for="ch" forName="fourDotsPict" refType="userD" fact="2.5"/>
            <dgm:constr type="h" for="ch" forName="fourDotsPict" refType="userD" fact="2.5"/>
            <dgm:constr type="r" for="ch" forName="pictA5" refType="r" refFor="ch" refForName="space2"/>
            <dgm:constr type="t" for="ch" forName="pictA5" refType="h" fact="0.629"/>
            <dgm:constr type="w" for="ch" forName="pictA5" refType="h" fact="0.216"/>
            <dgm:constr type="h" for="ch" forName="pictA5" refType="h" fact="0.133"/>
            <dgm:constr type="r" for="ch" forName="pictB5" refType="r" refFor="ch" refForName="space2"/>
            <dgm:constr type="t" for="ch" forName="pictB5" refType="h" fact="0.629"/>
            <dgm:constr type="w" for="ch" forName="pictB5" refType="h" fact="0.216"/>
            <dgm:constr type="h" for="ch" forName="pictB5" refType="h" fact="0.133"/>
            <dgm:constr type="r" for="ch" forName="fiveDotsPict" refType="r" refFor="ch" refForName="pictA5"/>
            <dgm:constr type="b" for="ch" forName="fiveDotsPict" refType="b" refFor="ch" refForName="pictA5"/>
            <dgm:constr type="rOff" for="ch" forName="fiveDotsPict" refType="userD" fact="-1"/>
            <dgm:constr type="bOff" for="ch" forName="fiveDotsPict" refType="userD" fact="-1"/>
            <dgm:constr type="w" for="ch" forName="fiveDotsPict" refType="userD" fact="3.25"/>
            <dgm:constr type="h" for="ch" forName="fiveDotsPict" refType="userD" fact="3.25"/>
          </dgm:constrLst>
        </dgm:else>
      </dgm:choose>
      <dgm:layoutNode name="space1">
        <dgm:alg type="sp"/>
        <dgm:shape xmlns:r="http://schemas.openxmlformats.org/officeDocument/2006/relationships" r:blip="">
          <dgm:adjLst/>
        </dgm:shape>
      </dgm:layoutNode>
      <dgm:layoutNode name="space2">
        <dgm:alg type="sp"/>
        <dgm:shape xmlns:r="http://schemas.openxmlformats.org/officeDocument/2006/relationships" r:blip="">
          <dgm:adjLst/>
        </dgm:shape>
      </dgm:layoutNode>
      <dgm:choose name="Name6">
        <dgm:if name="Name7" axis="ch" ptType="node" func="cnt" op="gte" val="1">
          <dgm:forEach name="Name8" axis="ch" ptType="sibTrans" hideLastTrans="0" cnt="1">
            <dgm:layoutNode name="pictA1">
              <dgm:alg type="sp"/>
              <dgm:shape xmlns:r="http://schemas.openxmlformats.org/officeDocument/2006/relationships" r:blip="">
                <dgm:adjLst/>
              </dgm:shape>
              <dgm:presOf/>
              <dgm:forEach name="Name9" ref="imageRepeat"/>
            </dgm:layoutNode>
            <dgm:layoutNode name="oneDotPict">
              <dgm:alg type="composite"/>
              <dgm:shape xmlns:r="http://schemas.openxmlformats.org/officeDocument/2006/relationships" r:blip="">
                <dgm:adjLst/>
              </dgm:shape>
              <dgm:presOf/>
              <dgm:constrLst>
                <dgm:constr type="userD"/>
                <dgm:constr type="w" for="ch" forName="dotPict_11" refType="userD"/>
                <dgm:constr type="h" for="ch" forName="dotPict_11" refType="userD"/>
              </dgm:constrLst>
              <dgm:layoutNode name="dotPict_11" styleLbl="solidFgAcc1">
                <dgm:alg type="sp"/>
                <dgm:shape xmlns:r="http://schemas.openxmlformats.org/officeDocument/2006/relationships" type="ellipse" r:blip="">
                  <dgm:adjLst/>
                </dgm:shape>
                <dgm:presOf/>
              </dgm:layoutNode>
            </dgm:layoutNode>
          </dgm:forEach>
        </dgm:if>
        <dgm:else name="Name10">
          <dgm:layoutNode name="pictB1" styleLbl="alignNode1">
            <dgm:alg type="sp"/>
            <dgm:shape xmlns:r="http://schemas.openxmlformats.org/officeDocument/2006/relationships" type="rect" r:blip="">
              <dgm:adjLst/>
            </dgm:shape>
            <dgm:presOf/>
          </dgm:layoutNode>
        </dgm:else>
      </dgm:choose>
      <dgm:choose name="Name11">
        <dgm:if name="Name12" axis="ch" ptType="node" func="cnt" op="gte" val="2">
          <dgm:forEach name="Name13" axis="ch" ptType="sibTrans" hideLastTrans="0" st="2" cnt="1">
            <dgm:layoutNode name="pictA2">
              <dgm:alg type="sp"/>
              <dgm:shape xmlns:r="http://schemas.openxmlformats.org/officeDocument/2006/relationships" r:blip="">
                <dgm:adjLst/>
              </dgm:shape>
              <dgm:presOf/>
              <dgm:forEach name="Name14" ref="imageRepeat"/>
            </dgm:layoutNode>
            <dgm:layoutNode name="twoDotsPict">
              <dgm:alg type="composite"/>
              <dgm:shape xmlns:r="http://schemas.openxmlformats.org/officeDocument/2006/relationships" r:blip="">
                <dgm:adjLst/>
              </dgm:shape>
              <dgm:presOf/>
              <dgm:constrLst>
                <dgm:constr type="userD"/>
                <dgm:constr type="w" for="ch" forName="dotPict_21" refType="userD"/>
                <dgm:constr type="h" for="ch" forName="dotPict_21" refType="userD"/>
                <dgm:constr type="l" for="ch" forName="dotPict_22" refType="userD" fact="1.5"/>
                <dgm:constr type="w" for="ch" forName="dotPict_22" refType="userD"/>
                <dgm:constr type="h" for="ch" forName="dotPict_22" refType="userD"/>
              </dgm:constrLst>
              <dgm:layoutNode name="dotPict_21" styleLbl="solidFgAcc1">
                <dgm:alg type="sp"/>
                <dgm:shape xmlns:r="http://schemas.openxmlformats.org/officeDocument/2006/relationships" type="ellipse" r:blip="">
                  <dgm:adjLst/>
                </dgm:shape>
                <dgm:presOf/>
              </dgm:layoutNode>
              <dgm:layoutNode name="dotPict_22" styleLbl="solidFgAcc1">
                <dgm:alg type="sp"/>
                <dgm:shape xmlns:r="http://schemas.openxmlformats.org/officeDocument/2006/relationships" type="ellipse" r:blip="">
                  <dgm:adjLst/>
                </dgm:shape>
                <dgm:presOf/>
              </dgm:layoutNode>
            </dgm:layoutNode>
          </dgm:forEach>
        </dgm:if>
        <dgm:else name="Name15">
          <dgm:layoutNode name="pictB2" styleLbl="alignNode1">
            <dgm:alg type="sp"/>
            <dgm:shape xmlns:r="http://schemas.openxmlformats.org/officeDocument/2006/relationships" type="rect" r:blip="">
              <dgm:adjLst/>
            </dgm:shape>
            <dgm:presOf/>
          </dgm:layoutNode>
        </dgm:else>
      </dgm:choose>
      <dgm:choose name="Name16">
        <dgm:if name="Name17" axis="ch" ptType="node" func="cnt" op="gte" val="3">
          <dgm:forEach name="Name18" axis="ch" ptType="sibTrans" hideLastTrans="0" st="3" cnt="1">
            <dgm:layoutNode name="pictA3">
              <dgm:alg type="sp"/>
              <dgm:shape xmlns:r="http://schemas.openxmlformats.org/officeDocument/2006/relationships" r:blip="">
                <dgm:adjLst/>
              </dgm:shape>
              <dgm:presOf/>
              <dgm:forEach name="Name19" ref="imageRepeat"/>
            </dgm:layoutNode>
            <dgm:layoutNode name="threeDotsPict">
              <dgm:alg type="composite"/>
              <dgm:shape xmlns:r="http://schemas.openxmlformats.org/officeDocument/2006/relationships" r:blip="">
                <dgm:adjLst/>
              </dgm:shape>
              <dgm:presOf/>
              <dgm:constrLst>
                <dgm:constr type="userD"/>
                <dgm:constr type="l" for="ch" forName="dotPict_31"/>
                <dgm:constr type="t" for="ch" forName="dotPict_31" refType="userD" fact="2.25"/>
                <dgm:constr type="w" for="ch" forName="dotPict_31" refType="userD"/>
                <dgm:constr type="h" for="ch" forName="dotPict_31" refType="userD"/>
                <dgm:constr type="l" for="ch" forName="dotPict_32" refType="userD" fact="1.125"/>
                <dgm:constr type="t" for="ch" forName="dotPict_32" refType="userD" fact="1.125"/>
                <dgm:constr type="w" for="ch" forName="dotPict_32" refType="userD"/>
                <dgm:constr type="h" for="ch" forName="dotPict_32" refType="userD"/>
                <dgm:constr type="l" for="ch" forName="dotPict_33" refType="userD" fact="2.25"/>
                <dgm:constr type="t" for="ch" forName="dotPict_33"/>
                <dgm:constr type="w" for="ch" forName="dotPict_33" refType="userD"/>
                <dgm:constr type="h" for="ch" forName="dotPict_33" refType="userD"/>
              </dgm:constrLst>
              <dgm:layoutNode name="dotPict_31" styleLbl="solidFgAcc1">
                <dgm:alg type="sp"/>
                <dgm:shape xmlns:r="http://schemas.openxmlformats.org/officeDocument/2006/relationships" type="ellipse" r:blip="">
                  <dgm:adjLst/>
                </dgm:shape>
                <dgm:presOf/>
              </dgm:layoutNode>
              <dgm:layoutNode name="dotPict_32" styleLbl="solidFgAcc1">
                <dgm:alg type="sp"/>
                <dgm:shape xmlns:r="http://schemas.openxmlformats.org/officeDocument/2006/relationships" type="ellipse" r:blip="">
                  <dgm:adjLst/>
                </dgm:shape>
                <dgm:presOf/>
              </dgm:layoutNode>
              <dgm:layoutNode name="dotPict_33" styleLbl="solidFgAcc1">
                <dgm:alg type="sp"/>
                <dgm:shape xmlns:r="http://schemas.openxmlformats.org/officeDocument/2006/relationships" type="ellipse" r:blip="">
                  <dgm:adjLst/>
                </dgm:shape>
                <dgm:presOf/>
              </dgm:layoutNode>
            </dgm:layoutNode>
          </dgm:forEach>
        </dgm:if>
        <dgm:else name="Name20">
          <dgm:layoutNode name="pictB3" styleLbl="alignNode1">
            <dgm:alg type="sp"/>
            <dgm:shape xmlns:r="http://schemas.openxmlformats.org/officeDocument/2006/relationships" type="rect" r:blip="">
              <dgm:adjLst/>
            </dgm:shape>
            <dgm:presOf/>
          </dgm:layoutNode>
        </dgm:else>
      </dgm:choose>
      <dgm:choose name="Name21">
        <dgm:if name="Name22" axis="ch" ptType="node" func="cnt" op="gte" val="4">
          <dgm:forEach name="Name23" axis="ch" ptType="sibTrans" hideLastTrans="0" st="4" cnt="1">
            <dgm:layoutNode name="pictA4">
              <dgm:alg type="sp"/>
              <dgm:shape xmlns:r="http://schemas.openxmlformats.org/officeDocument/2006/relationships" r:blip="">
                <dgm:adjLst/>
              </dgm:shape>
              <dgm:presOf/>
              <dgm:forEach name="Name24" ref="imageRepeat"/>
            </dgm:layoutNode>
            <dgm:layoutNode name="fourDotsPict">
              <dgm:alg type="composite"/>
              <dgm:shape xmlns:r="http://schemas.openxmlformats.org/officeDocument/2006/relationships" r:blip="">
                <dgm:adjLst/>
              </dgm:shape>
              <dgm:presOf/>
              <dgm:constrLst>
                <dgm:constr type="userD"/>
                <dgm:constr type="w" for="ch" forName="dotPict_41" refType="userD"/>
                <dgm:constr type="h" for="ch" forName="dotPict_41" refType="userD"/>
                <dgm:constr type="l" for="ch" forName="dotPict_42" refType="userD" fact="1.5"/>
                <dgm:constr type="w" for="ch" forName="dotPict_42" refType="userD"/>
                <dgm:constr type="h" for="ch" forName="dotPict_42" refType="userD"/>
                <dgm:constr type="t" for="ch" forName="dotPict_43" refType="userD" fact="1.5"/>
                <dgm:constr type="w" for="ch" forName="dotPict_43" refType="userD"/>
                <dgm:constr type="h" for="ch" forName="dotPict_43" refType="userD"/>
                <dgm:constr type="l" for="ch" forName="dotPict_44" refType="userD" fact="1.5"/>
                <dgm:constr type="t" for="ch" forName="dotPict_44" refType="userD" fact="1.5"/>
                <dgm:constr type="w" for="ch" forName="dotPict_44" refType="userD"/>
                <dgm:constr type="h" for="ch" forName="dotPict_44" refType="userD"/>
              </dgm:constrLst>
              <dgm:layoutNode name="dotPict_41" styleLbl="solidFgAcc1">
                <dgm:alg type="sp"/>
                <dgm:shape xmlns:r="http://schemas.openxmlformats.org/officeDocument/2006/relationships" type="ellipse" r:blip="">
                  <dgm:adjLst/>
                </dgm:shape>
                <dgm:presOf/>
              </dgm:layoutNode>
              <dgm:layoutNode name="dotPict_42" styleLbl="solidFgAcc1">
                <dgm:alg type="sp"/>
                <dgm:shape xmlns:r="http://schemas.openxmlformats.org/officeDocument/2006/relationships" type="ellipse" r:blip="">
                  <dgm:adjLst/>
                </dgm:shape>
                <dgm:presOf/>
              </dgm:layoutNode>
              <dgm:layoutNode name="dotPict_43" styleLbl="solidFgAcc1">
                <dgm:alg type="sp"/>
                <dgm:shape xmlns:r="http://schemas.openxmlformats.org/officeDocument/2006/relationships" type="ellipse" r:blip="">
                  <dgm:adjLst/>
                </dgm:shape>
                <dgm:presOf/>
              </dgm:layoutNode>
              <dgm:layoutNode name="dotPict_44" styleLbl="solidFgAcc1">
                <dgm:alg type="sp"/>
                <dgm:shape xmlns:r="http://schemas.openxmlformats.org/officeDocument/2006/relationships" type="ellipse" r:blip="">
                  <dgm:adjLst/>
                </dgm:shape>
                <dgm:presOf/>
              </dgm:layoutNode>
            </dgm:layoutNode>
          </dgm:forEach>
        </dgm:if>
        <dgm:else name="Name25">
          <dgm:layoutNode name="pictB4" styleLbl="alignNode1">
            <dgm:alg type="sp"/>
            <dgm:shape xmlns:r="http://schemas.openxmlformats.org/officeDocument/2006/relationships" type="rect" r:blip="">
              <dgm:adjLst/>
            </dgm:shape>
            <dgm:presOf/>
          </dgm:layoutNode>
        </dgm:else>
      </dgm:choose>
      <dgm:choose name="Name26">
        <dgm:if name="Name27" axis="ch" ptType="node" func="cnt" op="gte" val="5">
          <dgm:forEach name="Name28" axis="ch" ptType="sibTrans" hideLastTrans="0" st="5" cnt="1">
            <dgm:layoutNode name="pictA5">
              <dgm:alg type="sp"/>
              <dgm:shape xmlns:r="http://schemas.openxmlformats.org/officeDocument/2006/relationships" r:blip="">
                <dgm:adjLst/>
              </dgm:shape>
              <dgm:presOf/>
              <dgm:forEach name="Name29" ref="imageRepeat"/>
            </dgm:layoutNode>
            <dgm:layoutNode name="fiveDotsPict">
              <dgm:alg type="composite"/>
              <dgm:shape xmlns:r="http://schemas.openxmlformats.org/officeDocument/2006/relationships" r:blip="">
                <dgm:adjLst/>
              </dgm:shape>
              <dgm:presOf/>
              <dgm:constrLst>
                <dgm:constr type="userD"/>
                <dgm:constr type="l" for="ch" forName="dotPict_51"/>
                <dgm:constr type="t" for="ch" forName="dotPict_51" refType="userD" fact="2.25"/>
                <dgm:constr type="w" for="ch" forName="dotPict_51" refType="userD"/>
                <dgm:constr type="h" for="ch" forName="dotPict_51" refType="userD"/>
                <dgm:constr type="l" for="ch" forName="dotPict_52" refType="userD" fact="1.125"/>
                <dgm:constr type="t" for="ch" forName="dotPict_52" refType="userD" fact="1.125"/>
                <dgm:constr type="w" for="ch" forName="dotPict_52" refType="userD"/>
                <dgm:constr type="h" for="ch" forName="dotPict_52" refType="userD"/>
                <dgm:constr type="l" for="ch" forName="dotPict_53" refType="userD" fact="2.25"/>
                <dgm:constr type="t" for="ch" forName="dotPict_53"/>
                <dgm:constr type="w" for="ch" forName="dotPict_53" refType="userD"/>
                <dgm:constr type="h" for="ch" forName="dotPict_53" refType="userD"/>
                <dgm:constr type="l" for="ch" forName="dotPict_54"/>
                <dgm:constr type="t" for="ch" forName="dotPict_54"/>
                <dgm:constr type="w" for="ch" forName="dotPict_54" refType="userD"/>
                <dgm:constr type="h" for="ch" forName="dotPict_54" refType="userD"/>
                <dgm:constr type="l" for="ch" forName="dotPict_55" refType="userD" fact="2.25"/>
                <dgm:constr type="t" for="ch" forName="dotPict_55" refType="userD" fact="2.25"/>
                <dgm:constr type="w" for="ch" forName="dotPict_55" refType="userD"/>
                <dgm:constr type="h" for="ch" forName="dotPict_55" refType="userD"/>
              </dgm:constrLst>
              <dgm:layoutNode name="dotPict_51" styleLbl="solidFgAcc1">
                <dgm:alg type="sp"/>
                <dgm:shape xmlns:r="http://schemas.openxmlformats.org/officeDocument/2006/relationships" type="ellipse" r:blip="">
                  <dgm:adjLst/>
                </dgm:shape>
                <dgm:presOf/>
              </dgm:layoutNode>
              <dgm:layoutNode name="dotPict_52" styleLbl="solidFgAcc1">
                <dgm:alg type="sp"/>
                <dgm:shape xmlns:r="http://schemas.openxmlformats.org/officeDocument/2006/relationships" type="ellipse" r:blip="">
                  <dgm:adjLst/>
                </dgm:shape>
                <dgm:presOf/>
              </dgm:layoutNode>
              <dgm:layoutNode name="dotPict_53" styleLbl="solidFgAcc1">
                <dgm:alg type="sp"/>
                <dgm:shape xmlns:r="http://schemas.openxmlformats.org/officeDocument/2006/relationships" type="ellipse" r:blip="">
                  <dgm:adjLst/>
                </dgm:shape>
                <dgm:presOf/>
              </dgm:layoutNode>
              <dgm:layoutNode name="dotPict_54" styleLbl="solidFgAcc1">
                <dgm:alg type="sp"/>
                <dgm:shape xmlns:r="http://schemas.openxmlformats.org/officeDocument/2006/relationships" type="ellipse" r:blip="">
                  <dgm:adjLst/>
                </dgm:shape>
                <dgm:presOf/>
              </dgm:layoutNode>
              <dgm:layoutNode name="dotPict_55" styleLbl="solidFgAcc1">
                <dgm:alg type="sp"/>
                <dgm:shape xmlns:r="http://schemas.openxmlformats.org/officeDocument/2006/relationships" type="ellipse" r:blip="">
                  <dgm:adjLst/>
                </dgm:shape>
                <dgm:presOf/>
              </dgm:layoutNode>
            </dgm:layoutNode>
          </dgm:forEach>
        </dgm:if>
        <dgm:else name="Name30">
          <dgm:layoutNode name="pictB5" styleLbl="alignNode1">
            <dgm:alg type="sp"/>
            <dgm:shape xmlns:r="http://schemas.openxmlformats.org/officeDocument/2006/relationships" type="rect" r:blip="">
              <dgm:adjLst/>
            </dgm:shape>
            <dgm:presOf/>
          </dgm:layoutNode>
        </dgm:else>
      </dgm:choose>
    </dgm:layoutNode>
    <dgm:layoutNode name="txLine">
      <dgm:choose name="Name31">
        <dgm:if name="Name32" func="var" arg="dir" op="equ" val="norm">
          <dgm:alg type="lin">
            <dgm:param type="horzAlign" val="r"/>
          </dgm:alg>
        </dgm:if>
        <dgm:else name="Name33">
          <dgm:alg type="lin">
            <dgm:param type="horzAlign" val="l"/>
            <dgm:param type="linDir" val="fromR"/>
          </dgm:alg>
        </dgm:else>
      </dgm:choose>
      <dgm:constrLst>
        <dgm:constr type="primFontSz" for="ch" ptType="node" op="equ" val="65"/>
        <dgm:constr type="w" for="ch" ptType="node" refType="primFontSz" refFor="ch" refPtType="node" fact="0.5"/>
        <dgm:constr type="h" for="ch" ptType="node" refType="h"/>
      </dgm:constrLst>
      <dgm:ruleLst>
        <dgm:rule type="primFontSz" for="ch" ptType="node" val="5" fact="NaN" max="NaN"/>
      </dgm:ruleLst>
      <dgm:forEach name="Name34" axis="ch" ptType="node">
        <dgm:choose name="Name35">
          <dgm:if name="Name36" axis="self" ptType="node" func="pos" op="equ" val="1">
            <dgm:layoutNode name="oneDotTx">
              <dgm:alg type="composite"/>
              <dgm:shape xmlns:r="http://schemas.openxmlformats.org/officeDocument/2006/relationships" r:blip="">
                <dgm:adjLst/>
              </dgm:shape>
              <dgm:presOf/>
              <dgm:constrLst>
                <dgm:constr type="userD"/>
                <dgm:constr type="w" for="ch" forName="dotTx_11" refType="userD"/>
                <dgm:constr type="h" for="ch" forName="dotTx_11" refType="userD"/>
              </dgm:constrLst>
              <dgm:layoutNode name="dotTx_11" styleLbl="solidFgAcc1">
                <dgm:alg type="sp"/>
                <dgm:shape xmlns:r="http://schemas.openxmlformats.org/officeDocument/2006/relationships" type="ellipse" r:blip="">
                  <dgm:adjLst/>
                </dgm:shape>
                <dgm:presOf/>
              </dgm:layoutNode>
            </dgm:layoutNode>
            <dgm:layoutNode name="Name37" styleLbl="revTx">
              <dgm:varLst>
                <dgm:bulletEnabled val="1"/>
              </dgm:varLst>
              <dgm:alg type="tx"/>
              <dgm:shape xmlns:r="http://schemas.openxmlformats.org/officeDocument/2006/relationships" type="rect" r:blip="">
                <dgm:adjLst/>
              </dgm:shape>
              <dgm:presOf axis="desOrSelf" ptType="node"/>
              <dgm:constrLst>
                <dgm:constr type="tMarg" refType="primFontSz" fact="0.2"/>
                <dgm:constr type="bMarg"/>
              </dgm:constrLst>
              <dgm:ruleLst>
                <dgm:rule type="w" val="INF" fact="NaN" max="NaN"/>
              </dgm:ruleLst>
            </dgm:layoutNode>
          </dgm:if>
          <dgm:if name="Name38" axis="self" ptType="node" func="pos" op="equ" val="2">
            <dgm:layoutNode name="twoDotsTx">
              <dgm:alg type="composite"/>
              <dgm:shape xmlns:r="http://schemas.openxmlformats.org/officeDocument/2006/relationships" r:blip="">
                <dgm:adjLst/>
              </dgm:shape>
              <dgm:presOf/>
              <dgm:constrLst>
                <dgm:constr type="userD"/>
                <dgm:constr type="w" for="ch" forName="dotTx_21" refType="userD"/>
                <dgm:constr type="h" for="ch" forName="dotTx_21" refType="userD"/>
                <dgm:constr type="l" for="ch" forName="dotTx_22" refType="userD" fact="1.5"/>
                <dgm:constr type="w" for="ch" forName="dotTx_22" refType="userD"/>
                <dgm:constr type="h" for="ch" forName="dotTx_22" refType="userD"/>
              </dgm:constrLst>
              <dgm:layoutNode name="dotTx_21" styleLbl="solidFgAcc1">
                <dgm:alg type="sp"/>
                <dgm:shape xmlns:r="http://schemas.openxmlformats.org/officeDocument/2006/relationships" type="ellipse" r:blip="">
                  <dgm:adjLst/>
                </dgm:shape>
                <dgm:presOf/>
              </dgm:layoutNode>
              <dgm:layoutNode name="dotTx_22" styleLbl="solidFgAcc1">
                <dgm:alg type="sp"/>
                <dgm:shape xmlns:r="http://schemas.openxmlformats.org/officeDocument/2006/relationships" type="ellipse" r:blip="">
                  <dgm:adjLst/>
                </dgm:shape>
                <dgm:presOf/>
              </dgm:layoutNode>
            </dgm:layoutNode>
            <dgm:layoutNode name="Name39" styleLbl="revTx">
              <dgm:varLst>
                <dgm:bulletEnabled val="1"/>
              </dgm:varLst>
              <dgm:alg type="tx"/>
              <dgm:shape xmlns:r="http://schemas.openxmlformats.org/officeDocument/2006/relationships" type="rect" r:blip="">
                <dgm:adjLst/>
              </dgm:shape>
              <dgm:presOf axis="desOrSelf" ptType="node"/>
              <dgm:constrLst>
                <dgm:constr type="tMarg" refType="primFontSz" fact="0.2"/>
                <dgm:constr type="bMarg"/>
              </dgm:constrLst>
              <dgm:ruleLst>
                <dgm:rule type="w" val="INF" fact="NaN" max="NaN"/>
              </dgm:ruleLst>
            </dgm:layoutNode>
          </dgm:if>
          <dgm:if name="Name40" axis="self" ptType="node" func="pos" op="equ" val="3">
            <dgm:layoutNode name="threeDotsTx">
              <dgm:alg type="composite"/>
              <dgm:shape xmlns:r="http://schemas.openxmlformats.org/officeDocument/2006/relationships" r:blip="">
                <dgm:adjLst/>
              </dgm:shape>
              <dgm:presOf/>
              <dgm:constrLst>
                <dgm:constr type="userD"/>
                <dgm:constr type="l" for="ch" forName="dotTx_31"/>
                <dgm:constr type="t" for="ch" forName="dotTx_31" refType="userD" fact="2.25"/>
                <dgm:constr type="w" for="ch" forName="dotTx_31" refType="userD"/>
                <dgm:constr type="h" for="ch" forName="dotTx_31" refType="userD"/>
                <dgm:constr type="l" for="ch" forName="dotTx_32" refType="userD" fact="1.125"/>
                <dgm:constr type="t" for="ch" forName="dotTx_32" refType="userD" fact="1.125"/>
                <dgm:constr type="w" for="ch" forName="dotTx_32" refType="userD"/>
                <dgm:constr type="h" for="ch" forName="dotTx_32" refType="userD"/>
                <dgm:constr type="l" for="ch" forName="dotTx_33" refType="userD" fact="2.25"/>
                <dgm:constr type="t" for="ch" forName="dotTx_33"/>
                <dgm:constr type="w" for="ch" forName="dotTx_33" refType="userD"/>
                <dgm:constr type="h" for="ch" forName="dotTx_33" refType="userD"/>
              </dgm:constrLst>
              <dgm:layoutNode name="dotTx_31" styleLbl="solidFgAcc1">
                <dgm:alg type="sp"/>
                <dgm:shape xmlns:r="http://schemas.openxmlformats.org/officeDocument/2006/relationships" type="ellipse" r:blip="">
                  <dgm:adjLst/>
                </dgm:shape>
                <dgm:presOf/>
              </dgm:layoutNode>
              <dgm:layoutNode name="dotTx_32" styleLbl="solidFgAcc1">
                <dgm:alg type="sp"/>
                <dgm:shape xmlns:r="http://schemas.openxmlformats.org/officeDocument/2006/relationships" type="ellipse" r:blip="">
                  <dgm:adjLst/>
                </dgm:shape>
                <dgm:presOf/>
              </dgm:layoutNode>
              <dgm:layoutNode name="dotTx_33" styleLbl="solidFgAcc1">
                <dgm:alg type="sp"/>
                <dgm:shape xmlns:r="http://schemas.openxmlformats.org/officeDocument/2006/relationships" type="ellipse" r:blip="">
                  <dgm:adjLst/>
                </dgm:shape>
                <dgm:presOf/>
              </dgm:layoutNode>
            </dgm:layoutNode>
            <dgm:layoutNode name="Name41" styleLbl="revTx">
              <dgm:varLst>
                <dgm:bulletEnabled val="1"/>
              </dgm:varLst>
              <dgm:alg type="tx"/>
              <dgm:shape xmlns:r="http://schemas.openxmlformats.org/officeDocument/2006/relationships" type="rect" r:blip="">
                <dgm:adjLst/>
              </dgm:shape>
              <dgm:presOf axis="desOrSelf" ptType="node"/>
              <dgm:constrLst>
                <dgm:constr type="tMarg" refType="primFontSz" fact="0.2"/>
                <dgm:constr type="bMarg"/>
              </dgm:constrLst>
              <dgm:ruleLst>
                <dgm:rule type="w" val="INF" fact="NaN" max="NaN"/>
              </dgm:ruleLst>
            </dgm:layoutNode>
          </dgm:if>
          <dgm:if name="Name42" axis="self" ptType="node" func="pos" op="equ" val="4">
            <dgm:layoutNode name="fourDotsTx">
              <dgm:alg type="composite"/>
              <dgm:shape xmlns:r="http://schemas.openxmlformats.org/officeDocument/2006/relationships" r:blip="">
                <dgm:adjLst/>
              </dgm:shape>
              <dgm:presOf/>
              <dgm:constrLst>
                <dgm:constr type="userD"/>
                <dgm:constr type="w" for="ch" forName="dotTx_41" refType="userD"/>
                <dgm:constr type="h" for="ch" forName="dotTx_41" refType="userD"/>
                <dgm:constr type="l" for="ch" forName="dotTx_42" refType="userD" fact="1.5"/>
                <dgm:constr type="w" for="ch" forName="dotTx_42" refType="userD"/>
                <dgm:constr type="h" for="ch" forName="dotTx_42" refType="userD"/>
                <dgm:constr type="t" for="ch" forName="dotTx_43" refType="userD" fact="1.5"/>
                <dgm:constr type="w" for="ch" forName="dotTx_43" refType="userD"/>
                <dgm:constr type="h" for="ch" forName="dotTx_43" refType="userD"/>
                <dgm:constr type="l" for="ch" forName="dotTx_44" refType="userD" fact="1.5"/>
                <dgm:constr type="t" for="ch" forName="dotTx_44" refType="userD" fact="1.5"/>
                <dgm:constr type="w" for="ch" forName="dotTx_44" refType="userD"/>
                <dgm:constr type="h" for="ch" forName="dotTx_44" refType="userD"/>
              </dgm:constrLst>
              <dgm:layoutNode name="dotTx_41" styleLbl="solidFgAcc1">
                <dgm:alg type="sp"/>
                <dgm:shape xmlns:r="http://schemas.openxmlformats.org/officeDocument/2006/relationships" type="ellipse" r:blip="">
                  <dgm:adjLst/>
                </dgm:shape>
                <dgm:presOf/>
              </dgm:layoutNode>
              <dgm:layoutNode name="dotTx_42" styleLbl="solidFgAcc1">
                <dgm:alg type="sp"/>
                <dgm:shape xmlns:r="http://schemas.openxmlformats.org/officeDocument/2006/relationships" type="ellipse" r:blip="">
                  <dgm:adjLst/>
                </dgm:shape>
                <dgm:presOf/>
              </dgm:layoutNode>
              <dgm:layoutNode name="dotTx_43" styleLbl="solidFgAcc1">
                <dgm:alg type="sp"/>
                <dgm:shape xmlns:r="http://schemas.openxmlformats.org/officeDocument/2006/relationships" type="ellipse" r:blip="">
                  <dgm:adjLst/>
                </dgm:shape>
                <dgm:presOf/>
              </dgm:layoutNode>
              <dgm:layoutNode name="dotTx_44" styleLbl="solidFgAcc1">
                <dgm:alg type="sp"/>
                <dgm:shape xmlns:r="http://schemas.openxmlformats.org/officeDocument/2006/relationships" type="ellipse" r:blip="">
                  <dgm:adjLst/>
                </dgm:shape>
                <dgm:presOf/>
              </dgm:layoutNode>
            </dgm:layoutNode>
            <dgm:layoutNode name="Name43" styleLbl="revTx">
              <dgm:varLst>
                <dgm:bulletEnabled val="1"/>
              </dgm:varLst>
              <dgm:alg type="tx"/>
              <dgm:shape xmlns:r="http://schemas.openxmlformats.org/officeDocument/2006/relationships" type="rect" r:blip="">
                <dgm:adjLst/>
              </dgm:shape>
              <dgm:presOf axis="desOrSelf" ptType="node"/>
              <dgm:constrLst>
                <dgm:constr type="tMarg" refType="primFontSz" fact="0.2"/>
                <dgm:constr type="bMarg"/>
              </dgm:constrLst>
              <dgm:ruleLst>
                <dgm:rule type="w" val="INF" fact="NaN" max="NaN"/>
              </dgm:ruleLst>
            </dgm:layoutNode>
          </dgm:if>
          <dgm:if name="Name44" axis="self" ptType="node" func="pos" op="equ" val="5">
            <dgm:layoutNode name="fiveDotsTx">
              <dgm:alg type="composite"/>
              <dgm:shape xmlns:r="http://schemas.openxmlformats.org/officeDocument/2006/relationships" r:blip="">
                <dgm:adjLst/>
              </dgm:shape>
              <dgm:presOf/>
              <dgm:constrLst>
                <dgm:constr type="userD"/>
                <dgm:constr type="l" for="ch" forName="dotTx_51"/>
                <dgm:constr type="t" for="ch" forName="dotTx_51" refType="userD" fact="2.25"/>
                <dgm:constr type="w" for="ch" forName="dotTx_51" refType="userD"/>
                <dgm:constr type="h" for="ch" forName="dotTx_51" refType="userD"/>
                <dgm:constr type="l" for="ch" forName="dotTx_52" refType="userD" fact="1.125"/>
                <dgm:constr type="t" for="ch" forName="dotTx_52" refType="userD" fact="1.125"/>
                <dgm:constr type="w" for="ch" forName="dotTx_52" refType="userD"/>
                <dgm:constr type="h" for="ch" forName="dotTx_52" refType="userD"/>
                <dgm:constr type="l" for="ch" forName="dotTx_53" refType="userD" fact="2.25"/>
                <dgm:constr type="t" for="ch" forName="dotTx_53"/>
                <dgm:constr type="w" for="ch" forName="dotTx_53" refType="userD"/>
                <dgm:constr type="h" for="ch" forName="dotTx_53" refType="userD"/>
                <dgm:constr type="l" for="ch" forName="dotTx_54"/>
                <dgm:constr type="t" for="ch" forName="dotTx_54"/>
                <dgm:constr type="w" for="ch" forName="dotTx_54" refType="userD"/>
                <dgm:constr type="h" for="ch" forName="dotTx_54" refType="userD"/>
                <dgm:constr type="l" for="ch" forName="dotTx_55" refType="userD" fact="2.25"/>
                <dgm:constr type="t" for="ch" forName="dotTx_55" refType="userD" fact="2.25"/>
                <dgm:constr type="w" for="ch" forName="dotTx_55" refType="userD"/>
                <dgm:constr type="h" for="ch" forName="dotTx_55" refType="userD"/>
              </dgm:constrLst>
              <dgm:layoutNode name="dotTx_51" styleLbl="solidFgAcc1">
                <dgm:alg type="sp"/>
                <dgm:shape xmlns:r="http://schemas.openxmlformats.org/officeDocument/2006/relationships" type="ellipse" r:blip="">
                  <dgm:adjLst/>
                </dgm:shape>
                <dgm:presOf/>
              </dgm:layoutNode>
              <dgm:layoutNode name="dotTx_52" styleLbl="solidFgAcc1">
                <dgm:alg type="sp"/>
                <dgm:shape xmlns:r="http://schemas.openxmlformats.org/officeDocument/2006/relationships" type="ellipse" r:blip="">
                  <dgm:adjLst/>
                </dgm:shape>
                <dgm:presOf/>
              </dgm:layoutNode>
              <dgm:layoutNode name="dotTx_53" styleLbl="solidFgAcc1">
                <dgm:alg type="sp"/>
                <dgm:shape xmlns:r="http://schemas.openxmlformats.org/officeDocument/2006/relationships" type="ellipse" r:blip="">
                  <dgm:adjLst/>
                </dgm:shape>
                <dgm:presOf/>
              </dgm:layoutNode>
              <dgm:layoutNode name="dotTx_54" styleLbl="solidFgAcc1">
                <dgm:alg type="sp"/>
                <dgm:shape xmlns:r="http://schemas.openxmlformats.org/officeDocument/2006/relationships" type="ellipse" r:blip="">
                  <dgm:adjLst/>
                </dgm:shape>
                <dgm:presOf/>
              </dgm:layoutNode>
              <dgm:layoutNode name="dotTx_55" styleLbl="solidFgAcc1">
                <dgm:alg type="sp"/>
                <dgm:shape xmlns:r="http://schemas.openxmlformats.org/officeDocument/2006/relationships" type="ellipse" r:blip="">
                  <dgm:adjLst/>
                </dgm:shape>
                <dgm:presOf/>
              </dgm:layoutNode>
            </dgm:layoutNode>
            <dgm:layoutNode name="Name45" styleLbl="revTx">
              <dgm:varLst>
                <dgm:bulletEnabled val="1"/>
              </dgm:varLst>
              <dgm:alg type="tx"/>
              <dgm:shape xmlns:r="http://schemas.openxmlformats.org/officeDocument/2006/relationships" type="rect" r:blip="">
                <dgm:adjLst/>
              </dgm:shape>
              <dgm:presOf axis="desOrSelf" ptType="node"/>
              <dgm:constrLst>
                <dgm:constr type="tMarg" refType="primFontSz" fact="0.2"/>
                <dgm:constr type="bMarg"/>
              </dgm:constrLst>
              <dgm:ruleLst>
                <dgm:rule type="w" val="INF" fact="NaN" max="NaN"/>
              </dgm:ruleLst>
            </dgm:layoutNode>
          </dgm:if>
          <dgm:else name="Name46"/>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2200" b="0" i="0" u="none" strike="noStrike" cap="none">
                <a:solidFill>
                  <a:srgbClr val="000000"/>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2200" b="0" i="0" u="none" strike="noStrike" cap="none">
                <a:solidFill>
                  <a:srgbClr val="000000"/>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2200" b="0" i="0" u="none" strike="noStrike" cap="none">
                <a:solidFill>
                  <a:srgbClr val="000000"/>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2200" b="0" i="0" u="none" strike="noStrike" cap="none">
                <a:solidFill>
                  <a:srgbClr val="000000"/>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2200" b="0" i="0" u="none" strike="noStrike" cap="none">
                <a:solidFill>
                  <a:srgbClr val="000000"/>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2200" b="0" i="0" u="none" strike="noStrike" cap="none">
                <a:solidFill>
                  <a:srgbClr val="000000"/>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2200" b="0" i="0" u="none" strike="noStrike" cap="none">
                <a:solidFill>
                  <a:srgbClr val="000000"/>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2200" b="0" i="0" u="none" strike="noStrike" cap="none">
                <a:solidFill>
                  <a:srgbClr val="000000"/>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2200" b="0" i="0" u="none" strike="noStrike" cap="none">
                <a:solidFill>
                  <a:srgbClr val="000000"/>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s-ES" sz="1800" dirty="0">
                <a:effectLst/>
                <a:latin typeface="Calibri" panose="020F0502020204030204" pitchFamily="34" charset="0"/>
                <a:ea typeface="Calibri" panose="020F0502020204030204" pitchFamily="34" charset="0"/>
                <a:cs typeface="Times New Roman" panose="02020603050405020304" pitchFamily="18" charset="0"/>
              </a:rPr>
              <a:t>Muchas gracias a </a:t>
            </a:r>
            <a:r>
              <a:rPr lang="es-ES" sz="1800" dirty="0" err="1">
                <a:effectLst/>
                <a:latin typeface="Calibri" panose="020F0502020204030204" pitchFamily="34" charset="0"/>
                <a:ea typeface="Calibri" panose="020F0502020204030204" pitchFamily="34" charset="0"/>
                <a:cs typeface="Times New Roman" panose="02020603050405020304" pitchFamily="18" charset="0"/>
              </a:rPr>
              <a:t>Educaixa</a:t>
            </a:r>
            <a:r>
              <a:rPr lang="es-ES" sz="1800" dirty="0">
                <a:effectLst/>
                <a:latin typeface="Calibri" panose="020F0502020204030204" pitchFamily="34" charset="0"/>
                <a:ea typeface="Calibri" panose="020F0502020204030204" pitchFamily="34" charset="0"/>
                <a:cs typeface="Times New Roman" panose="02020603050405020304" pitchFamily="18" charset="0"/>
              </a:rPr>
              <a:t> por crear espacios de diálogo y aprendizaje entorno a la lectura y por darme la oportunidad de participar junto con compañeros como Rocío y Marc.</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s-ES"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6000"/>
              </a:lnSpc>
              <a:spcAft>
                <a:spcPts val="800"/>
              </a:spcAft>
            </a:pPr>
            <a:r>
              <a:rPr lang="es-ES" sz="1800" dirty="0">
                <a:effectLst/>
                <a:latin typeface="Calibri" panose="020F0502020204030204" pitchFamily="34" charset="0"/>
                <a:ea typeface="Calibri" panose="020F0502020204030204" pitchFamily="34" charset="0"/>
                <a:cs typeface="Times New Roman" panose="02020603050405020304" pitchFamily="18" charset="0"/>
              </a:rPr>
              <a:t>Comenzaré presentando mi centro educativo. El CEIP MARE NOSTRUM es un centro educativo de infantil y primaria de Ceuta, que escolariza entorno a unos 500 alumnos/as. Es un centro con un claustro entusiasta, participativo y muy implicado en todas las prácticas educativas del centro.</a:t>
            </a:r>
          </a:p>
          <a:p>
            <a:pPr>
              <a:lnSpc>
                <a:spcPct val="106000"/>
              </a:lnSpc>
              <a:spcAft>
                <a:spcPts val="800"/>
              </a:spcAft>
            </a:pPr>
            <a:r>
              <a:rPr lang="es-ES" sz="1800" dirty="0">
                <a:effectLst/>
                <a:latin typeface="Calibri" panose="020F0502020204030204" pitchFamily="34" charset="0"/>
                <a:ea typeface="Calibri" panose="020F0502020204030204" pitchFamily="34" charset="0"/>
                <a:cs typeface="Times New Roman" panose="02020603050405020304" pitchFamily="18" charset="0"/>
              </a:rPr>
              <a:t>Es un centro muy heterogéneo, con una gran riqueza cultural que escolariza a alumnado con niveles socioeconómicos y culturales muy diverso. Tenemos muchas familias que podríamos llamar académicas, con estudios superiores y también contamos con muchas familias de entornos deprimidos, con escasa formación y/o conocimiento del castellano.  </a:t>
            </a:r>
          </a:p>
          <a:p>
            <a:pPr>
              <a:lnSpc>
                <a:spcPct val="106000"/>
              </a:lnSpc>
              <a:spcAft>
                <a:spcPts val="800"/>
              </a:spcAft>
            </a:pPr>
            <a:r>
              <a:rPr lang="es-ES" sz="1800" dirty="0">
                <a:effectLst/>
                <a:latin typeface="Calibri" panose="020F0502020204030204" pitchFamily="34" charset="0"/>
                <a:ea typeface="Calibri" panose="020F0502020204030204" pitchFamily="34" charset="0"/>
                <a:cs typeface="Times New Roman" panose="02020603050405020304" pitchFamily="18" charset="0"/>
              </a:rPr>
              <a:t>Tal y como vemos en esta infografía, son muchas las señas de identidad propias del mismo, sin embargo, destacamos nuestro plan lector como pieza clave del engranaje de todas las actuaciones del centro.</a:t>
            </a:r>
          </a:p>
          <a:p>
            <a:pPr marL="0" lvl="0" indent="0" algn="l" rtl="0">
              <a:lnSpc>
                <a:spcPct val="100000"/>
              </a:lnSpc>
              <a:spcBef>
                <a:spcPts val="0"/>
              </a:spcBef>
              <a:spcAft>
                <a:spcPts val="0"/>
              </a:spcAft>
              <a:buSzPts val="1400"/>
              <a:buNone/>
            </a:pPr>
            <a:endParaRPr dirty="0"/>
          </a:p>
        </p:txBody>
      </p:sp>
      <p:sp>
        <p:nvSpPr>
          <p:cNvPr id="59" name="Google Shape;59;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s-ES" dirty="0"/>
              <a:t>El hábito lector y el fomento a la lectura debe empezar en los primeros años de vida de un niño o de una niña. De ahí, que en nuestro centro educativo, todos los alumnos y alumnas del centro desde infantil de 3 años, todos los viernes se llevan a sus casas la talega lectora con un libro de calidad de literatura infantil para compartir un espacio de ocio familiar en torno a un libro. Por supuesto, previamente se informa a las familias de los objetivos de esta actividad así como se le ofrece orientaciones de cómo realizar dicha lectura. Con dicha actividad, además, damos visibilidad a la lectura </a:t>
            </a:r>
            <a:r>
              <a:rPr lang="es-ES" dirty="0" err="1"/>
              <a:t>cuadno</a:t>
            </a:r>
            <a:r>
              <a:rPr lang="es-ES" dirty="0"/>
              <a:t> los alumnos/as salen del centro con su talega al hombro.</a:t>
            </a:r>
          </a:p>
        </p:txBody>
      </p:sp>
    </p:spTree>
    <p:extLst>
      <p:ext uri="{BB962C8B-B14F-4D97-AF65-F5344CB8AC3E}">
        <p14:creationId xmlns:p14="http://schemas.microsoft.com/office/powerpoint/2010/main" val="40383533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s-ES" dirty="0"/>
              <a:t>El mercadillo de libros de segunda mano (buscamos un segundo hogar a dichos libros) es una iniciativa trimestral para que todo el alumnado tenga la posibilidad de adquirir por muy bajo coste ejemplares por  0’50 céntimos o 1 euro.</a:t>
            </a:r>
          </a:p>
        </p:txBody>
      </p:sp>
    </p:spTree>
    <p:extLst>
      <p:ext uri="{BB962C8B-B14F-4D97-AF65-F5344CB8AC3E}">
        <p14:creationId xmlns:p14="http://schemas.microsoft.com/office/powerpoint/2010/main" val="1331939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s-ES" dirty="0"/>
              <a:t>El fin último de la lectura es la comprensión lectora. Por ello, tenemos que tener en cuenta, los tres niveles de comprensión, teniendo como meta llegar a un nivel de lectura analítica y reflexiva. De ahí la importancia del diseño de actividades de acuerdo al desarrollo evolutivo del alumno para conseguir ese nivel último de comprensión lectora.</a:t>
            </a:r>
          </a:p>
          <a:p>
            <a:endParaRPr lang="es-ES" dirty="0"/>
          </a:p>
        </p:txBody>
      </p:sp>
    </p:spTree>
    <p:extLst>
      <p:ext uri="{BB962C8B-B14F-4D97-AF65-F5344CB8AC3E}">
        <p14:creationId xmlns:p14="http://schemas.microsoft.com/office/powerpoint/2010/main" val="24490439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s-ES" dirty="0"/>
              <a:t>Permitidme que ilustre algunas de las ideas que quiero transmitir leyendo alguna de los dibujos de </a:t>
            </a:r>
            <a:r>
              <a:rPr lang="es-ES" dirty="0" err="1"/>
              <a:t>Francescco</a:t>
            </a:r>
            <a:r>
              <a:rPr lang="es-ES" dirty="0"/>
              <a:t> Tonucci. </a:t>
            </a:r>
          </a:p>
          <a:p>
            <a:endParaRPr lang="es-ES" dirty="0"/>
          </a:p>
          <a:p>
            <a:r>
              <a:rPr lang="es-ES" dirty="0"/>
              <a:t>Una vez que nos hemos asegurado que el alumnado dispone a su alcance libros tanto en su casa como en todas las estancias del centro educativo como el hall, bibliotecas de aula, biblioteca del centro, la talega lectora, la mochila viajera, en los recreos… tenemos que planificar qué tipo de actividades harán que el alumnado se enamore de la lectura para no correr el riesgo que le ocurra como al alumno que nos presenta en la siguiente viñeta.</a:t>
            </a:r>
          </a:p>
        </p:txBody>
      </p:sp>
    </p:spTree>
    <p:extLst>
      <p:ext uri="{BB962C8B-B14F-4D97-AF65-F5344CB8AC3E}">
        <p14:creationId xmlns:p14="http://schemas.microsoft.com/office/powerpoint/2010/main" val="5352765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s-ES" dirty="0"/>
              <a:t>De igual manera, podríamos cambiar el verbo “Estudiar por Leer”</a:t>
            </a:r>
          </a:p>
        </p:txBody>
      </p:sp>
    </p:spTree>
    <p:extLst>
      <p:ext uri="{BB962C8B-B14F-4D97-AF65-F5344CB8AC3E}">
        <p14:creationId xmlns:p14="http://schemas.microsoft.com/office/powerpoint/2010/main" val="36146840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s-ES" dirty="0"/>
              <a:t>Con esta imagen, podemos ver la importancia de crear actividades para contagiar el amor por la lectura. FAMILIA como aliada en crear hábitos lectores. Una alumna de 1º de primaria, en el último mercadillo, compró un cuento por 0’50 céntimos y me dijo “Seño qué bien, así mi madre esta noche me podrá contar un cuento”  </a:t>
            </a:r>
          </a:p>
        </p:txBody>
      </p:sp>
    </p:spTree>
    <p:extLst>
      <p:ext uri="{BB962C8B-B14F-4D97-AF65-F5344CB8AC3E}">
        <p14:creationId xmlns:p14="http://schemas.microsoft.com/office/powerpoint/2010/main" val="18358267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s-ES" dirty="0"/>
              <a:t>Cuando involucramos al alumnado en su propio proceso de enseñanza y aprendizaje, realizando sus producciones propias que traspasan los muros del centro educativo y conocen y entienden el para qué de las actividades, el éxito está casi asegurado. De ahí que presentemos algunas de las actividades que se llevan a cabo desde el centro donde existe un producto final a su aprendizaje y esfuerzo. </a:t>
            </a:r>
          </a:p>
          <a:p>
            <a:r>
              <a:rPr lang="es-ES" dirty="0"/>
              <a:t>Todas ellas, con difusión en las redes sociales del centro educativo así como en los medios de comunicación locales asegurándonos así la visibilidad del plan lector de nuestro centro.</a:t>
            </a:r>
          </a:p>
        </p:txBody>
      </p:sp>
    </p:spTree>
    <p:extLst>
      <p:ext uri="{BB962C8B-B14F-4D97-AF65-F5344CB8AC3E}">
        <p14:creationId xmlns:p14="http://schemas.microsoft.com/office/powerpoint/2010/main" val="24060324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s-ES" dirty="0"/>
              <a:t>El alumnado realiza sus propias creaciones y realiza exposiciones y lectura de las mismas, formando parte de las biblioteca de aula y biblioteca del centro.</a:t>
            </a:r>
          </a:p>
        </p:txBody>
      </p:sp>
    </p:spTree>
    <p:extLst>
      <p:ext uri="{BB962C8B-B14F-4D97-AF65-F5344CB8AC3E}">
        <p14:creationId xmlns:p14="http://schemas.microsoft.com/office/powerpoint/2010/main" val="33756294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s-ES" dirty="0"/>
              <a:t>La revista, como publicación periódica, elaborado por el alumnado se convirtió en un recurso del fomento de la competencia lectora extraordinario. La biblioteca adquirió varias publicaciones infantiles periódicas, y cuál fue nuestra sorpresa, que alumnos de 4º de primaria, jamás habían tenido en sus manos una revista de ningún tipo.</a:t>
            </a:r>
          </a:p>
        </p:txBody>
      </p:sp>
    </p:spTree>
    <p:extLst>
      <p:ext uri="{BB962C8B-B14F-4D97-AF65-F5344CB8AC3E}">
        <p14:creationId xmlns:p14="http://schemas.microsoft.com/office/powerpoint/2010/main" val="10239697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s-ES" dirty="0"/>
              <a:t>Otro de los productos que se han realizado en el centro, implicando a su vez a la familia, ha sido la creación de un recetario cultural ceutí, donde se ponían en valor recetas de las cuatro culturas que conviven en la ciudad.</a:t>
            </a:r>
          </a:p>
        </p:txBody>
      </p:sp>
    </p:spTree>
    <p:extLst>
      <p:ext uri="{BB962C8B-B14F-4D97-AF65-F5344CB8AC3E}">
        <p14:creationId xmlns:p14="http://schemas.microsoft.com/office/powerpoint/2010/main" val="29807747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1" name="Google Shape;71;p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457200" algn="l" rtl="0">
              <a:lnSpc>
                <a:spcPct val="117999"/>
              </a:lnSpc>
              <a:spcBef>
                <a:spcPts val="0"/>
              </a:spcBef>
              <a:spcAft>
                <a:spcPts val="0"/>
              </a:spcAft>
              <a:buSzPts val="1400"/>
              <a:buNone/>
            </a:pPr>
            <a:r>
              <a:rPr lang="es-ES" dirty="0"/>
              <a:t>La importancia de un plan lector de centro no sólo viene recogido por la normativa educativa sino que en la literatura científica encontramos muchas evidencias que justifican la importancia del mismo. Por un lado, el efecto Mateo de Stanovich, quien nos viene a decir que un alumno/a que lee, cada vez leerá más y mejor y por el contrario un alumno/a que no lee, cada vez leerá menos y peor, también existen diferentes estudios donde existe una correlación, que no una causalidad, entre el número de palabras usadas en una familia, a menor vocabulario, menor rendimiento académico y por otro lado, la correlación que nos muestra la brecha existente en aquellas familias con mayor renta académica de las de menor renta. De ahí, la importancia de la escuela, en la búsqueda de una justicia social, donde consigamos que esa correlación se minimice o desaparezca, donde los docentes seamos verdaderos agentes de transformación social. No olvidemos que la escuela está para compensar lo que de manera natural no se da en los hogares.</a:t>
            </a: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s-ES" dirty="0"/>
              <a:t>El proyecto </a:t>
            </a:r>
            <a:r>
              <a:rPr lang="es-ES" dirty="0" err="1"/>
              <a:t>Booktubers</a:t>
            </a:r>
            <a:r>
              <a:rPr lang="es-ES" dirty="0"/>
              <a:t> consiste en comentar de forma crítica un libro y recomendarlo a los demás, con un producto final, un video con sus recomendaciones. Con este proyecto, el alumnado mejora su competencia comunicativa, convirtiéndose en una herramienta diferente para fomentar la lectura dando a su vez visibilidad a la lectura.</a:t>
            </a:r>
          </a:p>
        </p:txBody>
      </p:sp>
    </p:spTree>
    <p:extLst>
      <p:ext uri="{BB962C8B-B14F-4D97-AF65-F5344CB8AC3E}">
        <p14:creationId xmlns:p14="http://schemas.microsoft.com/office/powerpoint/2010/main" val="14768173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s-ES" b="0" i="0" dirty="0">
                <a:solidFill>
                  <a:srgbClr val="19191A"/>
                </a:solidFill>
                <a:effectLst/>
                <a:latin typeface="Roboto" panose="02000000000000000000" pitchFamily="2" charset="0"/>
              </a:rPr>
              <a:t>El aprendizaje-servicio es una propuesta educativa que combina procesos de aprendizaje y de servicio a la comunidad para mejorar el entorno. En esta ocasión, llevamos a cabo un proyecto desde hace tres cursos académicos “Tengo una carta para ti” donde el alumnado intercambia cartas con los abuelos y abuelas de las residencias y centros de día de la ciudad. Además de realizar mejora de la competencia lingüística, realizamos un acercamiento intergeneracional. Como resultado, más de 100 usuarios de la ciudad tienen un amigo por correspondencia. Como anécdota, podemos contar que se han realizado encuentros entre los nuevos amigos, hemos ido a visitarlos e incluso han venido al centro a conocer a sus amigos por correspondencia.</a:t>
            </a:r>
            <a:endParaRPr lang="es-ES" dirty="0"/>
          </a:p>
        </p:txBody>
      </p:sp>
    </p:spTree>
    <p:extLst>
      <p:ext uri="{BB962C8B-B14F-4D97-AF65-F5344CB8AC3E}">
        <p14:creationId xmlns:p14="http://schemas.microsoft.com/office/powerpoint/2010/main" val="12214087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10e5eba9552_0_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ES" dirty="0"/>
              <a:t>Para finalizar me gustaría hacer una petición </a:t>
            </a:r>
            <a:endParaRPr dirty="0"/>
          </a:p>
        </p:txBody>
      </p:sp>
      <p:sp>
        <p:nvSpPr>
          <p:cNvPr id="87" name="Google Shape;87;g10e5eba9552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p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1200"/>
              </a:spcBef>
              <a:spcAft>
                <a:spcPts val="0"/>
              </a:spcAft>
              <a:buClr>
                <a:schemeClr val="dk1"/>
              </a:buClr>
              <a:buSzPts val="1100"/>
              <a:buFont typeface="Arial"/>
              <a:buNone/>
            </a:pPr>
            <a:r>
              <a:rPr lang="es-ES" dirty="0"/>
              <a:t>Como sabemos, el desarrollo de la competencia lectora del alumnado precisa de una actuación coordinada y programada teniendo en cuenta el desarrollo evolutivo de nuestro alumnado. Por eso, la función de un plan lector de centro es ordenar y articular el tratamiento de la lectura en el centro, dirigido a todas las etapas educativas y a todos los sectores que intervienen en el mismo (alumnos, docentes y escuela)</a:t>
            </a:r>
            <a:endParaRPr dirty="0"/>
          </a:p>
          <a:p>
            <a:pPr marL="0" lvl="0" indent="0" algn="l" rtl="0">
              <a:lnSpc>
                <a:spcPct val="100000"/>
              </a:lnSpc>
              <a:spcBef>
                <a:spcPts val="1200"/>
              </a:spcBef>
              <a:spcAft>
                <a:spcPts val="0"/>
              </a:spcAft>
              <a:buSzPts val="1400"/>
              <a:buNone/>
            </a:pPr>
            <a:endParaRPr dirty="0"/>
          </a:p>
        </p:txBody>
      </p:sp>
      <p:sp>
        <p:nvSpPr>
          <p:cNvPr id="66" name="Google Shape;6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1200"/>
              </a:spcBef>
              <a:spcAft>
                <a:spcPts val="0"/>
              </a:spcAft>
              <a:buClr>
                <a:schemeClr val="dk1"/>
              </a:buClr>
              <a:buSzPts val="1100"/>
              <a:buFont typeface="Arial"/>
              <a:buNone/>
            </a:pPr>
            <a:r>
              <a:rPr lang="es-ES" dirty="0"/>
              <a:t>Para crear o actualizar el plan lector de centro, es prioritario realizar un análisis de la situación actual de la competencia lectora del centro educativo, de ahí, la importancia de conocer los hábitos lectores del alumnado y familias.</a:t>
            </a:r>
          </a:p>
          <a:p>
            <a:pPr marL="0" lvl="0" indent="0" algn="just" rtl="0">
              <a:lnSpc>
                <a:spcPct val="150000"/>
              </a:lnSpc>
              <a:spcBef>
                <a:spcPts val="1200"/>
              </a:spcBef>
              <a:spcAft>
                <a:spcPts val="0"/>
              </a:spcAft>
              <a:buClr>
                <a:schemeClr val="dk1"/>
              </a:buClr>
              <a:buSzPts val="1100"/>
              <a:buFont typeface="Arial"/>
              <a:buNone/>
            </a:pPr>
            <a:r>
              <a:rPr lang="es-ES" dirty="0"/>
              <a:t>Pruebas estandarizadas y de velocidad lectora de manera trimestral, así la situación de partida de la biblioteca (fondos bibliográficos de calidad adaptado a todas las edades y de todos los géneros literarios, número de préstamos a las familias y a los alumnos/as, existencia de revistas infantiles y juveniles, etc.)</a:t>
            </a:r>
            <a:endParaRPr dirty="0"/>
          </a:p>
          <a:p>
            <a:pPr marL="0" lvl="0" indent="0" algn="l" rtl="0">
              <a:lnSpc>
                <a:spcPct val="100000"/>
              </a:lnSpc>
              <a:spcBef>
                <a:spcPts val="1200"/>
              </a:spcBef>
              <a:spcAft>
                <a:spcPts val="0"/>
              </a:spcAft>
              <a:buSzPts val="1400"/>
              <a:buNone/>
            </a:pPr>
            <a:r>
              <a:rPr lang="es-ES" dirty="0"/>
              <a:t>Con todos estos datos, podemos conocer cuál es la situación de partida y preparar un plan de actuación para atender las necesidades de la comunidad educativa. </a:t>
            </a:r>
            <a:endParaRPr dirty="0"/>
          </a:p>
        </p:txBody>
      </p:sp>
      <p:sp>
        <p:nvSpPr>
          <p:cNvPr id="97" name="Google Shape;9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s-ES" dirty="0"/>
              <a:t>Una vez que realizamos el diagnóstico y conocemos la realidad lectora de nuestra comunidad educativa, encontramos que hay muchas familias del centro con pocos hábitos lectores y lo que es aún más significativo, que no leen a sus hijos o con sus hijos y que no cuentan con una pequeña biblioteca en los hogares. Es importante que les traslademos a las familias la importancia de la lectura y de establecer un buen hábito lector en el hogar, para ello, realizaremos reuniones informativas y formativas, circulares y/o tutorías donde les ofreceremos orientaciones de cómo ser buenos modelos lectores en el hogar así como que conozcan la importancia de la lectura para el éxito académico del alumnado.</a:t>
            </a:r>
          </a:p>
          <a:p>
            <a:r>
              <a:rPr lang="es-ES" dirty="0"/>
              <a:t>Muchos niños nunca ven un auténtico libro en casa y, el encuentro con ellos, es una experiencia necesaria. </a:t>
            </a:r>
          </a:p>
          <a:p>
            <a:r>
              <a:rPr lang="es-ES" dirty="0"/>
              <a:t>De ahí que diseñemos diferentes actividades como podemos ver para que los libros de la biblioteca traspasen sus muros y lleguen a los hogares. </a:t>
            </a:r>
          </a:p>
        </p:txBody>
      </p:sp>
    </p:spTree>
    <p:extLst>
      <p:ext uri="{BB962C8B-B14F-4D97-AF65-F5344CB8AC3E}">
        <p14:creationId xmlns:p14="http://schemas.microsoft.com/office/powerpoint/2010/main" val="14317449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s-ES" dirty="0"/>
              <a:t>El Plan lector, como eje vertebrador de todas las actuaciones del centro debe asumir un papel principal en la programación general anual, no puede quedarse entre las paredes de la biblioteca. De ahí, la importancia de implicar a toda la comunidad educativa. El pasado curso, se realizó a lo largo de todo el año un proyecto sobre 20.000 leguas de viaje submarino y el presente curso sobre “Superhéroes y Superheroínas”.</a:t>
            </a:r>
          </a:p>
        </p:txBody>
      </p:sp>
    </p:spTree>
    <p:extLst>
      <p:ext uri="{BB962C8B-B14F-4D97-AF65-F5344CB8AC3E}">
        <p14:creationId xmlns:p14="http://schemas.microsoft.com/office/powerpoint/2010/main" val="22462903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s-ES" dirty="0"/>
              <a:t>El centro educativo realiza una importante inversión económica para tener un fondo bibliográfico variado y de calidad. Aquí podemos ver a nuestro maestro de biblioteca realizando un préstamo a un alumno y también en la siguiente fotografía un préstamo para las bibliotecas de aula. Cada aula del centro, tiene asignada una hora semanal para realizar actividades en la biblioteca, préstamos, cuentacuentos o conocer aspectos técnicos de un libro.</a:t>
            </a:r>
          </a:p>
        </p:txBody>
      </p:sp>
    </p:spTree>
    <p:extLst>
      <p:ext uri="{BB962C8B-B14F-4D97-AF65-F5344CB8AC3E}">
        <p14:creationId xmlns:p14="http://schemas.microsoft.com/office/powerpoint/2010/main" val="34299659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s-ES" dirty="0"/>
              <a:t>Los libros salen de la biblioteca y mensualmente se realizan exposiciones, bien para celebrar alguna efeméride o para mostrar las nuevas adquisiciones al alumnado. </a:t>
            </a:r>
          </a:p>
        </p:txBody>
      </p:sp>
    </p:spTree>
    <p:extLst>
      <p:ext uri="{BB962C8B-B14F-4D97-AF65-F5344CB8AC3E}">
        <p14:creationId xmlns:p14="http://schemas.microsoft.com/office/powerpoint/2010/main" val="17337791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s-ES" dirty="0"/>
              <a:t>La mochila viajera de nuestro centro educativo es una actividad para toda la familia. El alumno/a al que le es asignada la mochila, será el encargado de llevarla a su casa y de presentar los diferentes libros de diferentes géneros, así, en la misma, aparecen revistas infantiles, libros de recetas, de literatura clásica adaptada, libros de solapas, libro de poemas, biografías de personajes célebres, etc. Un alumno de 5º de primaria me decía Seño, es la primera vez que veo un libro de poemas.</a:t>
            </a:r>
          </a:p>
        </p:txBody>
      </p:sp>
    </p:spTree>
    <p:extLst>
      <p:ext uri="{BB962C8B-B14F-4D97-AF65-F5344CB8AC3E}">
        <p14:creationId xmlns:p14="http://schemas.microsoft.com/office/powerpoint/2010/main" val="18322949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ítulo y objetos" type="tx">
  <p:cSld name="TITLE_AND_BODY">
    <p:spTree>
      <p:nvGrpSpPr>
        <p:cNvPr id="1" name="Shape 11"/>
        <p:cNvGrpSpPr/>
        <p:nvPr/>
      </p:nvGrpSpPr>
      <p:grpSpPr>
        <a:xfrm>
          <a:off x="0" y="0"/>
          <a:ext cx="0" cy="0"/>
          <a:chOff x="0" y="0"/>
          <a:chExt cx="0" cy="0"/>
        </a:xfrm>
      </p:grpSpPr>
      <p:sp>
        <p:nvSpPr>
          <p:cNvPr id="12" name="Google Shape;12;p7"/>
          <p:cNvSpPr txBox="1">
            <a:spLocks noGrp="1"/>
          </p:cNvSpPr>
          <p:nvPr>
            <p:ph type="title"/>
          </p:nvPr>
        </p:nvSpPr>
        <p:spPr>
          <a:xfrm>
            <a:off x="4305299" y="2262187"/>
            <a:ext cx="15773402" cy="1988345"/>
          </a:xfrm>
          <a:prstGeom prst="rect">
            <a:avLst/>
          </a:prstGeom>
          <a:noFill/>
          <a:ln>
            <a:noFill/>
          </a:ln>
        </p:spPr>
        <p:txBody>
          <a:bodyPr spcFirstLastPara="1" wrap="square" lIns="68575" tIns="68575" rIns="68575" bIns="68575"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13" name="Google Shape;13;p7"/>
          <p:cNvSpPr txBox="1">
            <a:spLocks noGrp="1"/>
          </p:cNvSpPr>
          <p:nvPr>
            <p:ph type="body" idx="1"/>
          </p:nvPr>
        </p:nvSpPr>
        <p:spPr>
          <a:xfrm>
            <a:off x="4305299" y="4452937"/>
            <a:ext cx="15773402" cy="6527008"/>
          </a:xfrm>
          <a:prstGeom prst="rect">
            <a:avLst/>
          </a:prstGeom>
          <a:noFill/>
          <a:ln>
            <a:noFill/>
          </a:ln>
        </p:spPr>
        <p:txBody>
          <a:bodyPr spcFirstLastPara="1" wrap="square" lIns="68575" tIns="68575" rIns="68575" bIns="68575" anchor="t" anchorCtr="0">
            <a:normAutofit/>
          </a:bodyPr>
          <a:lstStyle>
            <a:lvl1pPr marL="457200" lvl="0" indent="-342900" algn="l">
              <a:lnSpc>
                <a:spcPct val="90000"/>
              </a:lnSpc>
              <a:spcBef>
                <a:spcPts val="2000"/>
              </a:spcBef>
              <a:spcAft>
                <a:spcPts val="0"/>
              </a:spcAft>
              <a:buClr>
                <a:srgbClr val="000000"/>
              </a:buClr>
              <a:buSzPts val="1800"/>
              <a:buChar char="•"/>
              <a:defRPr/>
            </a:lvl1pPr>
            <a:lvl2pPr marL="914400" lvl="1" indent="-342900" algn="l">
              <a:lnSpc>
                <a:spcPct val="90000"/>
              </a:lnSpc>
              <a:spcBef>
                <a:spcPts val="2000"/>
              </a:spcBef>
              <a:spcAft>
                <a:spcPts val="0"/>
              </a:spcAft>
              <a:buClr>
                <a:srgbClr val="000000"/>
              </a:buClr>
              <a:buSzPts val="1800"/>
              <a:buChar char="•"/>
              <a:defRPr/>
            </a:lvl2pPr>
            <a:lvl3pPr marL="1371600" lvl="2" indent="-342900" algn="l">
              <a:lnSpc>
                <a:spcPct val="90000"/>
              </a:lnSpc>
              <a:spcBef>
                <a:spcPts val="2000"/>
              </a:spcBef>
              <a:spcAft>
                <a:spcPts val="0"/>
              </a:spcAft>
              <a:buClr>
                <a:srgbClr val="000000"/>
              </a:buClr>
              <a:buSzPts val="1800"/>
              <a:buChar char="•"/>
              <a:defRPr/>
            </a:lvl3pPr>
            <a:lvl4pPr marL="1828800" lvl="3" indent="-342900" algn="l">
              <a:lnSpc>
                <a:spcPct val="90000"/>
              </a:lnSpc>
              <a:spcBef>
                <a:spcPts val="2000"/>
              </a:spcBef>
              <a:spcAft>
                <a:spcPts val="0"/>
              </a:spcAft>
              <a:buClr>
                <a:srgbClr val="000000"/>
              </a:buClr>
              <a:buSzPts val="1800"/>
              <a:buChar char="•"/>
              <a:defRPr/>
            </a:lvl4pPr>
            <a:lvl5pPr marL="2286000" lvl="4" indent="-342900" algn="l">
              <a:lnSpc>
                <a:spcPct val="90000"/>
              </a:lnSpc>
              <a:spcBef>
                <a:spcPts val="2000"/>
              </a:spcBef>
              <a:spcAft>
                <a:spcPts val="0"/>
              </a:spcAft>
              <a:buClr>
                <a:srgbClr val="000000"/>
              </a:buClr>
              <a:buSzPts val="1800"/>
              <a:buChar char="•"/>
              <a:defRPr/>
            </a:lvl5pPr>
            <a:lvl6pPr marL="2743200" lvl="5" indent="-342900" algn="l">
              <a:lnSpc>
                <a:spcPct val="90000"/>
              </a:lnSpc>
              <a:spcBef>
                <a:spcPts val="2000"/>
              </a:spcBef>
              <a:spcAft>
                <a:spcPts val="0"/>
              </a:spcAft>
              <a:buClr>
                <a:srgbClr val="000000"/>
              </a:buClr>
              <a:buSzPts val="1800"/>
              <a:buChar char="•"/>
              <a:defRPr/>
            </a:lvl6pPr>
            <a:lvl7pPr marL="3200400" lvl="6" indent="-342900" algn="l">
              <a:lnSpc>
                <a:spcPct val="90000"/>
              </a:lnSpc>
              <a:spcBef>
                <a:spcPts val="2000"/>
              </a:spcBef>
              <a:spcAft>
                <a:spcPts val="0"/>
              </a:spcAft>
              <a:buClr>
                <a:srgbClr val="000000"/>
              </a:buClr>
              <a:buSzPts val="1800"/>
              <a:buChar char="•"/>
              <a:defRPr/>
            </a:lvl7pPr>
            <a:lvl8pPr marL="3657600" lvl="7" indent="-342900" algn="l">
              <a:lnSpc>
                <a:spcPct val="90000"/>
              </a:lnSpc>
              <a:spcBef>
                <a:spcPts val="2000"/>
              </a:spcBef>
              <a:spcAft>
                <a:spcPts val="0"/>
              </a:spcAft>
              <a:buClr>
                <a:srgbClr val="000000"/>
              </a:buClr>
              <a:buSzPts val="1800"/>
              <a:buChar char="•"/>
              <a:defRPr/>
            </a:lvl8pPr>
            <a:lvl9pPr marL="4114800" lvl="8" indent="-342900" algn="l">
              <a:lnSpc>
                <a:spcPct val="90000"/>
              </a:lnSpc>
              <a:spcBef>
                <a:spcPts val="2000"/>
              </a:spcBef>
              <a:spcAft>
                <a:spcPts val="0"/>
              </a:spcAft>
              <a:buClr>
                <a:srgbClr val="000000"/>
              </a:buClr>
              <a:buSzPts val="1800"/>
              <a:buChar char="•"/>
              <a:defRPr/>
            </a:lvl9pPr>
          </a:lstStyle>
          <a:p>
            <a:endParaRPr/>
          </a:p>
        </p:txBody>
      </p:sp>
      <p:sp>
        <p:nvSpPr>
          <p:cNvPr id="14" name="Google Shape;14;p7"/>
          <p:cNvSpPr txBox="1">
            <a:spLocks noGrp="1"/>
          </p:cNvSpPr>
          <p:nvPr>
            <p:ph type="sldNum" idx="12"/>
          </p:nvPr>
        </p:nvSpPr>
        <p:spPr>
          <a:xfrm>
            <a:off x="19635797" y="11289188"/>
            <a:ext cx="442904" cy="467361"/>
          </a:xfrm>
          <a:prstGeom prst="rect">
            <a:avLst/>
          </a:prstGeom>
          <a:noFill/>
          <a:ln>
            <a:noFill/>
          </a:ln>
        </p:spPr>
        <p:txBody>
          <a:bodyPr spcFirstLastPara="1" wrap="square" lIns="68575" tIns="68575" rIns="68575" bIns="68575" anchor="ctr" anchorCtr="0">
            <a:spAutoFit/>
          </a:bodyPr>
          <a:lstStyle>
            <a:lvl1pPr marL="0" marR="0" lvl="0"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51"/>
        <p:cNvGrpSpPr/>
        <p:nvPr/>
      </p:nvGrpSpPr>
      <p:grpSpPr>
        <a:xfrm>
          <a:off x="0" y="0"/>
          <a:ext cx="0" cy="0"/>
          <a:chOff x="0" y="0"/>
          <a:chExt cx="0" cy="0"/>
        </a:xfrm>
      </p:grpSpPr>
      <p:pic>
        <p:nvPicPr>
          <p:cNvPr id="52" name="Google Shape;52;p17" descr="Imagen 9"/>
          <p:cNvPicPr preferRelativeResize="0"/>
          <p:nvPr/>
        </p:nvPicPr>
        <p:blipFill rotWithShape="1">
          <a:blip r:embed="rId2">
            <a:alphaModFix/>
          </a:blip>
          <a:srcRect/>
          <a:stretch/>
        </p:blipFill>
        <p:spPr>
          <a:xfrm>
            <a:off x="3929251" y="2038349"/>
            <a:ext cx="3200401" cy="1143001"/>
          </a:xfrm>
          <a:prstGeom prst="rect">
            <a:avLst/>
          </a:prstGeom>
          <a:noFill/>
          <a:ln>
            <a:noFill/>
          </a:ln>
        </p:spPr>
      </p:pic>
      <p:pic>
        <p:nvPicPr>
          <p:cNvPr id="53" name="Google Shape;53;p17" descr="Imagen 6"/>
          <p:cNvPicPr preferRelativeResize="0"/>
          <p:nvPr/>
        </p:nvPicPr>
        <p:blipFill rotWithShape="1">
          <a:blip r:embed="rId3">
            <a:alphaModFix/>
          </a:blip>
          <a:srcRect/>
          <a:stretch/>
        </p:blipFill>
        <p:spPr>
          <a:xfrm>
            <a:off x="16701778" y="10920283"/>
            <a:ext cx="4462773" cy="964536"/>
          </a:xfrm>
          <a:prstGeom prst="rect">
            <a:avLst/>
          </a:prstGeom>
          <a:noFill/>
          <a:ln>
            <a:noFill/>
          </a:ln>
        </p:spPr>
      </p:pic>
      <p:sp>
        <p:nvSpPr>
          <p:cNvPr id="54" name="Google Shape;54;p17"/>
          <p:cNvSpPr txBox="1">
            <a:spLocks noGrp="1"/>
          </p:cNvSpPr>
          <p:nvPr>
            <p:ph type="title"/>
          </p:nvPr>
        </p:nvSpPr>
        <p:spPr>
          <a:xfrm>
            <a:off x="4305299" y="2262187"/>
            <a:ext cx="15773402" cy="1988345"/>
          </a:xfrm>
          <a:prstGeom prst="rect">
            <a:avLst/>
          </a:prstGeom>
          <a:noFill/>
          <a:ln>
            <a:noFill/>
          </a:ln>
        </p:spPr>
        <p:txBody>
          <a:bodyPr spcFirstLastPara="1" wrap="square" lIns="68575" tIns="68575" rIns="68575" bIns="68575"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55" name="Google Shape;55;p17"/>
          <p:cNvSpPr txBox="1">
            <a:spLocks noGrp="1"/>
          </p:cNvSpPr>
          <p:nvPr>
            <p:ph type="body" idx="1"/>
          </p:nvPr>
        </p:nvSpPr>
        <p:spPr>
          <a:xfrm>
            <a:off x="4305299" y="4452937"/>
            <a:ext cx="15773402" cy="6527008"/>
          </a:xfrm>
          <a:prstGeom prst="rect">
            <a:avLst/>
          </a:prstGeom>
          <a:noFill/>
          <a:ln>
            <a:noFill/>
          </a:ln>
        </p:spPr>
        <p:txBody>
          <a:bodyPr spcFirstLastPara="1" wrap="square" lIns="68575" tIns="68575" rIns="68575" bIns="68575" anchor="t" anchorCtr="0">
            <a:normAutofit/>
          </a:bodyPr>
          <a:lstStyle>
            <a:lvl1pPr marL="457200" lvl="0" indent="-342900" algn="l">
              <a:lnSpc>
                <a:spcPct val="90000"/>
              </a:lnSpc>
              <a:spcBef>
                <a:spcPts val="2000"/>
              </a:spcBef>
              <a:spcAft>
                <a:spcPts val="0"/>
              </a:spcAft>
              <a:buClr>
                <a:srgbClr val="000000"/>
              </a:buClr>
              <a:buSzPts val="1800"/>
              <a:buChar char="•"/>
              <a:defRPr/>
            </a:lvl1pPr>
            <a:lvl2pPr marL="914400" lvl="1" indent="-342900" algn="l">
              <a:lnSpc>
                <a:spcPct val="90000"/>
              </a:lnSpc>
              <a:spcBef>
                <a:spcPts val="2000"/>
              </a:spcBef>
              <a:spcAft>
                <a:spcPts val="0"/>
              </a:spcAft>
              <a:buClr>
                <a:srgbClr val="000000"/>
              </a:buClr>
              <a:buSzPts val="1800"/>
              <a:buChar char="•"/>
              <a:defRPr/>
            </a:lvl2pPr>
            <a:lvl3pPr marL="1371600" lvl="2" indent="-342900" algn="l">
              <a:lnSpc>
                <a:spcPct val="90000"/>
              </a:lnSpc>
              <a:spcBef>
                <a:spcPts val="2000"/>
              </a:spcBef>
              <a:spcAft>
                <a:spcPts val="0"/>
              </a:spcAft>
              <a:buClr>
                <a:srgbClr val="000000"/>
              </a:buClr>
              <a:buSzPts val="1800"/>
              <a:buChar char="•"/>
              <a:defRPr/>
            </a:lvl3pPr>
            <a:lvl4pPr marL="1828800" lvl="3" indent="-342900" algn="l">
              <a:lnSpc>
                <a:spcPct val="90000"/>
              </a:lnSpc>
              <a:spcBef>
                <a:spcPts val="2000"/>
              </a:spcBef>
              <a:spcAft>
                <a:spcPts val="0"/>
              </a:spcAft>
              <a:buClr>
                <a:srgbClr val="000000"/>
              </a:buClr>
              <a:buSzPts val="1800"/>
              <a:buChar char="•"/>
              <a:defRPr/>
            </a:lvl4pPr>
            <a:lvl5pPr marL="2286000" lvl="4" indent="-342900" algn="l">
              <a:lnSpc>
                <a:spcPct val="90000"/>
              </a:lnSpc>
              <a:spcBef>
                <a:spcPts val="2000"/>
              </a:spcBef>
              <a:spcAft>
                <a:spcPts val="0"/>
              </a:spcAft>
              <a:buClr>
                <a:srgbClr val="000000"/>
              </a:buClr>
              <a:buSzPts val="1800"/>
              <a:buChar char="•"/>
              <a:defRPr/>
            </a:lvl5pPr>
            <a:lvl6pPr marL="2743200" lvl="5" indent="-342900" algn="l">
              <a:lnSpc>
                <a:spcPct val="90000"/>
              </a:lnSpc>
              <a:spcBef>
                <a:spcPts val="2000"/>
              </a:spcBef>
              <a:spcAft>
                <a:spcPts val="0"/>
              </a:spcAft>
              <a:buClr>
                <a:srgbClr val="000000"/>
              </a:buClr>
              <a:buSzPts val="1800"/>
              <a:buChar char="•"/>
              <a:defRPr/>
            </a:lvl6pPr>
            <a:lvl7pPr marL="3200400" lvl="6" indent="-342900" algn="l">
              <a:lnSpc>
                <a:spcPct val="90000"/>
              </a:lnSpc>
              <a:spcBef>
                <a:spcPts val="2000"/>
              </a:spcBef>
              <a:spcAft>
                <a:spcPts val="0"/>
              </a:spcAft>
              <a:buClr>
                <a:srgbClr val="000000"/>
              </a:buClr>
              <a:buSzPts val="1800"/>
              <a:buChar char="•"/>
              <a:defRPr/>
            </a:lvl7pPr>
            <a:lvl8pPr marL="3657600" lvl="7" indent="-342900" algn="l">
              <a:lnSpc>
                <a:spcPct val="90000"/>
              </a:lnSpc>
              <a:spcBef>
                <a:spcPts val="2000"/>
              </a:spcBef>
              <a:spcAft>
                <a:spcPts val="0"/>
              </a:spcAft>
              <a:buClr>
                <a:srgbClr val="000000"/>
              </a:buClr>
              <a:buSzPts val="1800"/>
              <a:buChar char="•"/>
              <a:defRPr/>
            </a:lvl8pPr>
            <a:lvl9pPr marL="4114800" lvl="8" indent="-342900" algn="l">
              <a:lnSpc>
                <a:spcPct val="90000"/>
              </a:lnSpc>
              <a:spcBef>
                <a:spcPts val="2000"/>
              </a:spcBef>
              <a:spcAft>
                <a:spcPts val="0"/>
              </a:spcAft>
              <a:buClr>
                <a:srgbClr val="000000"/>
              </a:buClr>
              <a:buSzPts val="1800"/>
              <a:buChar char="•"/>
              <a:defRPr/>
            </a:lvl9pPr>
          </a:lstStyle>
          <a:p>
            <a:endParaRPr/>
          </a:p>
        </p:txBody>
      </p:sp>
      <p:sp>
        <p:nvSpPr>
          <p:cNvPr id="56" name="Google Shape;56;p17"/>
          <p:cNvSpPr txBox="1">
            <a:spLocks noGrp="1"/>
          </p:cNvSpPr>
          <p:nvPr>
            <p:ph type="sldNum" idx="12"/>
          </p:nvPr>
        </p:nvSpPr>
        <p:spPr>
          <a:xfrm>
            <a:off x="19635797" y="11289188"/>
            <a:ext cx="442904" cy="467361"/>
          </a:xfrm>
          <a:prstGeom prst="rect">
            <a:avLst/>
          </a:prstGeom>
          <a:noFill/>
          <a:ln>
            <a:noFill/>
          </a:ln>
        </p:spPr>
        <p:txBody>
          <a:bodyPr spcFirstLastPara="1" wrap="square" lIns="68575" tIns="68575" rIns="68575" bIns="68575" anchor="ctr" anchorCtr="0">
            <a:spAutoFit/>
          </a:bodyPr>
          <a:lstStyle>
            <a:lvl1pPr marL="0" marR="0" lvl="0"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19"/>
        <p:cNvGrpSpPr/>
        <p:nvPr/>
      </p:nvGrpSpPr>
      <p:grpSpPr>
        <a:xfrm>
          <a:off x="0" y="0"/>
          <a:ext cx="0" cy="0"/>
          <a:chOff x="0" y="0"/>
          <a:chExt cx="0" cy="0"/>
        </a:xfrm>
      </p:grpSpPr>
      <p:sp>
        <p:nvSpPr>
          <p:cNvPr id="20" name="Google Shape;20;p9"/>
          <p:cNvSpPr txBox="1">
            <a:spLocks noGrp="1"/>
          </p:cNvSpPr>
          <p:nvPr>
            <p:ph type="title"/>
          </p:nvPr>
        </p:nvSpPr>
        <p:spPr>
          <a:xfrm>
            <a:off x="4305299" y="2262187"/>
            <a:ext cx="15773402" cy="1988345"/>
          </a:xfrm>
          <a:prstGeom prst="rect">
            <a:avLst/>
          </a:prstGeom>
          <a:noFill/>
          <a:ln>
            <a:noFill/>
          </a:ln>
        </p:spPr>
        <p:txBody>
          <a:bodyPr spcFirstLastPara="1" wrap="square" lIns="68575" tIns="68575" rIns="68575" bIns="68575"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21" name="Google Shape;21;p9"/>
          <p:cNvSpPr txBox="1">
            <a:spLocks noGrp="1"/>
          </p:cNvSpPr>
          <p:nvPr>
            <p:ph type="body" idx="1"/>
          </p:nvPr>
        </p:nvSpPr>
        <p:spPr>
          <a:xfrm>
            <a:off x="4305299" y="4452937"/>
            <a:ext cx="7772401" cy="6527008"/>
          </a:xfrm>
          <a:prstGeom prst="rect">
            <a:avLst/>
          </a:prstGeom>
          <a:noFill/>
          <a:ln>
            <a:noFill/>
          </a:ln>
        </p:spPr>
        <p:txBody>
          <a:bodyPr spcFirstLastPara="1" wrap="square" lIns="68575" tIns="68575" rIns="68575" bIns="68575" anchor="t" anchorCtr="0">
            <a:normAutofit/>
          </a:bodyPr>
          <a:lstStyle>
            <a:lvl1pPr marL="457200" lvl="0" indent="-342900" algn="l">
              <a:lnSpc>
                <a:spcPct val="90000"/>
              </a:lnSpc>
              <a:spcBef>
                <a:spcPts val="2000"/>
              </a:spcBef>
              <a:spcAft>
                <a:spcPts val="0"/>
              </a:spcAft>
              <a:buClr>
                <a:srgbClr val="000000"/>
              </a:buClr>
              <a:buSzPts val="1800"/>
              <a:buChar char="•"/>
              <a:defRPr/>
            </a:lvl1pPr>
            <a:lvl2pPr marL="914400" lvl="1" indent="-342900" algn="l">
              <a:lnSpc>
                <a:spcPct val="90000"/>
              </a:lnSpc>
              <a:spcBef>
                <a:spcPts val="2000"/>
              </a:spcBef>
              <a:spcAft>
                <a:spcPts val="0"/>
              </a:spcAft>
              <a:buClr>
                <a:srgbClr val="000000"/>
              </a:buClr>
              <a:buSzPts val="1800"/>
              <a:buChar char="•"/>
              <a:defRPr/>
            </a:lvl2pPr>
            <a:lvl3pPr marL="1371600" lvl="2" indent="-342900" algn="l">
              <a:lnSpc>
                <a:spcPct val="90000"/>
              </a:lnSpc>
              <a:spcBef>
                <a:spcPts val="2000"/>
              </a:spcBef>
              <a:spcAft>
                <a:spcPts val="0"/>
              </a:spcAft>
              <a:buClr>
                <a:srgbClr val="000000"/>
              </a:buClr>
              <a:buSzPts val="1800"/>
              <a:buChar char="•"/>
              <a:defRPr/>
            </a:lvl3pPr>
            <a:lvl4pPr marL="1828800" lvl="3" indent="-342900" algn="l">
              <a:lnSpc>
                <a:spcPct val="90000"/>
              </a:lnSpc>
              <a:spcBef>
                <a:spcPts val="2000"/>
              </a:spcBef>
              <a:spcAft>
                <a:spcPts val="0"/>
              </a:spcAft>
              <a:buClr>
                <a:srgbClr val="000000"/>
              </a:buClr>
              <a:buSzPts val="1800"/>
              <a:buChar char="•"/>
              <a:defRPr/>
            </a:lvl4pPr>
            <a:lvl5pPr marL="2286000" lvl="4" indent="-342900" algn="l">
              <a:lnSpc>
                <a:spcPct val="90000"/>
              </a:lnSpc>
              <a:spcBef>
                <a:spcPts val="2000"/>
              </a:spcBef>
              <a:spcAft>
                <a:spcPts val="0"/>
              </a:spcAft>
              <a:buClr>
                <a:srgbClr val="000000"/>
              </a:buClr>
              <a:buSzPts val="1800"/>
              <a:buChar char="•"/>
              <a:defRPr/>
            </a:lvl5pPr>
            <a:lvl6pPr marL="2743200" lvl="5" indent="-342900" algn="l">
              <a:lnSpc>
                <a:spcPct val="90000"/>
              </a:lnSpc>
              <a:spcBef>
                <a:spcPts val="2000"/>
              </a:spcBef>
              <a:spcAft>
                <a:spcPts val="0"/>
              </a:spcAft>
              <a:buClr>
                <a:srgbClr val="000000"/>
              </a:buClr>
              <a:buSzPts val="1800"/>
              <a:buChar char="•"/>
              <a:defRPr/>
            </a:lvl6pPr>
            <a:lvl7pPr marL="3200400" lvl="6" indent="-342900" algn="l">
              <a:lnSpc>
                <a:spcPct val="90000"/>
              </a:lnSpc>
              <a:spcBef>
                <a:spcPts val="2000"/>
              </a:spcBef>
              <a:spcAft>
                <a:spcPts val="0"/>
              </a:spcAft>
              <a:buClr>
                <a:srgbClr val="000000"/>
              </a:buClr>
              <a:buSzPts val="1800"/>
              <a:buChar char="•"/>
              <a:defRPr/>
            </a:lvl7pPr>
            <a:lvl8pPr marL="3657600" lvl="7" indent="-342900" algn="l">
              <a:lnSpc>
                <a:spcPct val="90000"/>
              </a:lnSpc>
              <a:spcBef>
                <a:spcPts val="2000"/>
              </a:spcBef>
              <a:spcAft>
                <a:spcPts val="0"/>
              </a:spcAft>
              <a:buClr>
                <a:srgbClr val="000000"/>
              </a:buClr>
              <a:buSzPts val="1800"/>
              <a:buChar char="•"/>
              <a:defRPr/>
            </a:lvl8pPr>
            <a:lvl9pPr marL="4114800" lvl="8" indent="-342900" algn="l">
              <a:lnSpc>
                <a:spcPct val="90000"/>
              </a:lnSpc>
              <a:spcBef>
                <a:spcPts val="2000"/>
              </a:spcBef>
              <a:spcAft>
                <a:spcPts val="0"/>
              </a:spcAft>
              <a:buClr>
                <a:srgbClr val="000000"/>
              </a:buClr>
              <a:buSzPts val="1800"/>
              <a:buChar char="•"/>
              <a:defRPr/>
            </a:lvl9pPr>
          </a:lstStyle>
          <a:p>
            <a:endParaRPr/>
          </a:p>
        </p:txBody>
      </p:sp>
      <p:sp>
        <p:nvSpPr>
          <p:cNvPr id="22" name="Google Shape;22;p9"/>
          <p:cNvSpPr txBox="1">
            <a:spLocks noGrp="1"/>
          </p:cNvSpPr>
          <p:nvPr>
            <p:ph type="sldNum" idx="12"/>
          </p:nvPr>
        </p:nvSpPr>
        <p:spPr>
          <a:xfrm>
            <a:off x="19635797" y="11289188"/>
            <a:ext cx="442904" cy="467361"/>
          </a:xfrm>
          <a:prstGeom prst="rect">
            <a:avLst/>
          </a:prstGeom>
          <a:noFill/>
          <a:ln>
            <a:noFill/>
          </a:ln>
        </p:spPr>
        <p:txBody>
          <a:bodyPr spcFirstLastPara="1" wrap="square" lIns="68575" tIns="68575" rIns="68575" bIns="68575" anchor="ctr" anchorCtr="0">
            <a:spAutoFit/>
          </a:bodyPr>
          <a:lstStyle>
            <a:lvl1pPr marL="0" marR="0" lvl="0"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ación">
  <p:cSld name="Comparación">
    <p:spTree>
      <p:nvGrpSpPr>
        <p:cNvPr id="1" name="Shape 23"/>
        <p:cNvGrpSpPr/>
        <p:nvPr/>
      </p:nvGrpSpPr>
      <p:grpSpPr>
        <a:xfrm>
          <a:off x="0" y="0"/>
          <a:ext cx="0" cy="0"/>
          <a:chOff x="0" y="0"/>
          <a:chExt cx="0" cy="0"/>
        </a:xfrm>
      </p:grpSpPr>
      <p:sp>
        <p:nvSpPr>
          <p:cNvPr id="24" name="Google Shape;24;p10"/>
          <p:cNvSpPr txBox="1">
            <a:spLocks noGrp="1"/>
          </p:cNvSpPr>
          <p:nvPr>
            <p:ph type="title"/>
          </p:nvPr>
        </p:nvSpPr>
        <p:spPr>
          <a:xfrm>
            <a:off x="4307681" y="2262187"/>
            <a:ext cx="15773402" cy="1988345"/>
          </a:xfrm>
          <a:prstGeom prst="rect">
            <a:avLst/>
          </a:prstGeom>
          <a:noFill/>
          <a:ln>
            <a:noFill/>
          </a:ln>
        </p:spPr>
        <p:txBody>
          <a:bodyPr spcFirstLastPara="1" wrap="square" lIns="68575" tIns="68575" rIns="68575" bIns="68575"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25" name="Google Shape;25;p10"/>
          <p:cNvSpPr txBox="1">
            <a:spLocks noGrp="1"/>
          </p:cNvSpPr>
          <p:nvPr>
            <p:ph type="body" idx="1"/>
          </p:nvPr>
        </p:nvSpPr>
        <p:spPr>
          <a:xfrm>
            <a:off x="4307681" y="4236244"/>
            <a:ext cx="7736682" cy="1235869"/>
          </a:xfrm>
          <a:prstGeom prst="rect">
            <a:avLst/>
          </a:prstGeom>
          <a:noFill/>
          <a:ln>
            <a:noFill/>
          </a:ln>
        </p:spPr>
        <p:txBody>
          <a:bodyPr spcFirstLastPara="1" wrap="square" lIns="68575" tIns="68575" rIns="68575" bIns="68575" anchor="b" anchorCtr="0">
            <a:normAutofit/>
          </a:bodyPr>
          <a:lstStyle>
            <a:lvl1pPr marL="457200" lvl="0" indent="-228600" algn="l">
              <a:lnSpc>
                <a:spcPct val="90000"/>
              </a:lnSpc>
              <a:spcBef>
                <a:spcPts val="2000"/>
              </a:spcBef>
              <a:spcAft>
                <a:spcPts val="0"/>
              </a:spcAft>
              <a:buClr>
                <a:srgbClr val="000000"/>
              </a:buClr>
              <a:buSzPts val="4600"/>
              <a:buFont typeface="Calibri"/>
              <a:buNone/>
              <a:defRPr sz="4600" b="1"/>
            </a:lvl1pPr>
            <a:lvl2pPr marL="914400" lvl="1" indent="-228600" algn="l">
              <a:lnSpc>
                <a:spcPct val="90000"/>
              </a:lnSpc>
              <a:spcBef>
                <a:spcPts val="2000"/>
              </a:spcBef>
              <a:spcAft>
                <a:spcPts val="0"/>
              </a:spcAft>
              <a:buClr>
                <a:srgbClr val="000000"/>
              </a:buClr>
              <a:buSzPts val="4600"/>
              <a:buFont typeface="Calibri"/>
              <a:buNone/>
              <a:defRPr sz="4600" b="1"/>
            </a:lvl2pPr>
            <a:lvl3pPr marL="1371600" lvl="2" indent="-228600" algn="l">
              <a:lnSpc>
                <a:spcPct val="90000"/>
              </a:lnSpc>
              <a:spcBef>
                <a:spcPts val="2000"/>
              </a:spcBef>
              <a:spcAft>
                <a:spcPts val="0"/>
              </a:spcAft>
              <a:buClr>
                <a:srgbClr val="000000"/>
              </a:buClr>
              <a:buSzPts val="4600"/>
              <a:buFont typeface="Calibri"/>
              <a:buNone/>
              <a:defRPr sz="4600" b="1"/>
            </a:lvl3pPr>
            <a:lvl4pPr marL="1828800" lvl="3" indent="-228600" algn="l">
              <a:lnSpc>
                <a:spcPct val="90000"/>
              </a:lnSpc>
              <a:spcBef>
                <a:spcPts val="2000"/>
              </a:spcBef>
              <a:spcAft>
                <a:spcPts val="0"/>
              </a:spcAft>
              <a:buClr>
                <a:srgbClr val="000000"/>
              </a:buClr>
              <a:buSzPts val="4600"/>
              <a:buFont typeface="Calibri"/>
              <a:buNone/>
              <a:defRPr sz="4600" b="1"/>
            </a:lvl4pPr>
            <a:lvl5pPr marL="2286000" lvl="4" indent="-228600" algn="l">
              <a:lnSpc>
                <a:spcPct val="90000"/>
              </a:lnSpc>
              <a:spcBef>
                <a:spcPts val="2000"/>
              </a:spcBef>
              <a:spcAft>
                <a:spcPts val="0"/>
              </a:spcAft>
              <a:buClr>
                <a:srgbClr val="000000"/>
              </a:buClr>
              <a:buSzPts val="4600"/>
              <a:buFont typeface="Calibri"/>
              <a:buNone/>
              <a:defRPr sz="4600" b="1"/>
            </a:lvl5pPr>
            <a:lvl6pPr marL="2743200" lvl="5" indent="-342900" algn="l">
              <a:lnSpc>
                <a:spcPct val="90000"/>
              </a:lnSpc>
              <a:spcBef>
                <a:spcPts val="2000"/>
              </a:spcBef>
              <a:spcAft>
                <a:spcPts val="0"/>
              </a:spcAft>
              <a:buClr>
                <a:srgbClr val="000000"/>
              </a:buClr>
              <a:buSzPts val="1800"/>
              <a:buChar char="•"/>
              <a:defRPr/>
            </a:lvl6pPr>
            <a:lvl7pPr marL="3200400" lvl="6" indent="-342900" algn="l">
              <a:lnSpc>
                <a:spcPct val="90000"/>
              </a:lnSpc>
              <a:spcBef>
                <a:spcPts val="2000"/>
              </a:spcBef>
              <a:spcAft>
                <a:spcPts val="0"/>
              </a:spcAft>
              <a:buClr>
                <a:srgbClr val="000000"/>
              </a:buClr>
              <a:buSzPts val="1800"/>
              <a:buChar char="•"/>
              <a:defRPr/>
            </a:lvl7pPr>
            <a:lvl8pPr marL="3657600" lvl="7" indent="-342900" algn="l">
              <a:lnSpc>
                <a:spcPct val="90000"/>
              </a:lnSpc>
              <a:spcBef>
                <a:spcPts val="2000"/>
              </a:spcBef>
              <a:spcAft>
                <a:spcPts val="0"/>
              </a:spcAft>
              <a:buClr>
                <a:srgbClr val="000000"/>
              </a:buClr>
              <a:buSzPts val="1800"/>
              <a:buChar char="•"/>
              <a:defRPr/>
            </a:lvl8pPr>
            <a:lvl9pPr marL="4114800" lvl="8" indent="-342900" algn="l">
              <a:lnSpc>
                <a:spcPct val="90000"/>
              </a:lnSpc>
              <a:spcBef>
                <a:spcPts val="2000"/>
              </a:spcBef>
              <a:spcAft>
                <a:spcPts val="0"/>
              </a:spcAft>
              <a:buClr>
                <a:srgbClr val="000000"/>
              </a:buClr>
              <a:buSzPts val="1800"/>
              <a:buChar char="•"/>
              <a:defRPr/>
            </a:lvl9pPr>
          </a:lstStyle>
          <a:p>
            <a:endParaRPr/>
          </a:p>
        </p:txBody>
      </p:sp>
      <p:sp>
        <p:nvSpPr>
          <p:cNvPr id="26" name="Google Shape;26;p10"/>
          <p:cNvSpPr txBox="1">
            <a:spLocks noGrp="1"/>
          </p:cNvSpPr>
          <p:nvPr>
            <p:ph type="body" idx="2"/>
          </p:nvPr>
        </p:nvSpPr>
        <p:spPr>
          <a:xfrm>
            <a:off x="12306300" y="4236244"/>
            <a:ext cx="7774783" cy="1235869"/>
          </a:xfrm>
          <a:prstGeom prst="rect">
            <a:avLst/>
          </a:prstGeom>
          <a:noFill/>
          <a:ln>
            <a:noFill/>
          </a:ln>
        </p:spPr>
        <p:txBody>
          <a:bodyPr spcFirstLastPara="1" wrap="square" lIns="68575" tIns="68575" rIns="68575" bIns="68575" anchor="b" anchorCtr="0">
            <a:normAutofit/>
          </a:bodyPr>
          <a:lstStyle>
            <a:lvl1pPr marL="457200" lvl="0" indent="-342900" algn="l">
              <a:lnSpc>
                <a:spcPct val="90000"/>
              </a:lnSpc>
              <a:spcBef>
                <a:spcPts val="2000"/>
              </a:spcBef>
              <a:spcAft>
                <a:spcPts val="0"/>
              </a:spcAft>
              <a:buClr>
                <a:srgbClr val="000000"/>
              </a:buClr>
              <a:buSzPts val="1800"/>
              <a:buChar char="•"/>
              <a:defRPr/>
            </a:lvl1pPr>
            <a:lvl2pPr marL="914400" lvl="1" indent="-342900" algn="l">
              <a:lnSpc>
                <a:spcPct val="90000"/>
              </a:lnSpc>
              <a:spcBef>
                <a:spcPts val="2000"/>
              </a:spcBef>
              <a:spcAft>
                <a:spcPts val="0"/>
              </a:spcAft>
              <a:buClr>
                <a:srgbClr val="000000"/>
              </a:buClr>
              <a:buSzPts val="1800"/>
              <a:buChar char="•"/>
              <a:defRPr/>
            </a:lvl2pPr>
            <a:lvl3pPr marL="1371600" lvl="2" indent="-342900" algn="l">
              <a:lnSpc>
                <a:spcPct val="90000"/>
              </a:lnSpc>
              <a:spcBef>
                <a:spcPts val="2000"/>
              </a:spcBef>
              <a:spcAft>
                <a:spcPts val="0"/>
              </a:spcAft>
              <a:buClr>
                <a:srgbClr val="000000"/>
              </a:buClr>
              <a:buSzPts val="1800"/>
              <a:buChar char="•"/>
              <a:defRPr/>
            </a:lvl3pPr>
            <a:lvl4pPr marL="1828800" lvl="3" indent="-342900" algn="l">
              <a:lnSpc>
                <a:spcPct val="90000"/>
              </a:lnSpc>
              <a:spcBef>
                <a:spcPts val="2000"/>
              </a:spcBef>
              <a:spcAft>
                <a:spcPts val="0"/>
              </a:spcAft>
              <a:buClr>
                <a:srgbClr val="000000"/>
              </a:buClr>
              <a:buSzPts val="1800"/>
              <a:buChar char="•"/>
              <a:defRPr/>
            </a:lvl4pPr>
            <a:lvl5pPr marL="2286000" lvl="4" indent="-342900" algn="l">
              <a:lnSpc>
                <a:spcPct val="90000"/>
              </a:lnSpc>
              <a:spcBef>
                <a:spcPts val="2000"/>
              </a:spcBef>
              <a:spcAft>
                <a:spcPts val="0"/>
              </a:spcAft>
              <a:buClr>
                <a:srgbClr val="000000"/>
              </a:buClr>
              <a:buSzPts val="1800"/>
              <a:buChar char="•"/>
              <a:defRPr/>
            </a:lvl5pPr>
            <a:lvl6pPr marL="2743200" lvl="5" indent="-342900" algn="l">
              <a:lnSpc>
                <a:spcPct val="90000"/>
              </a:lnSpc>
              <a:spcBef>
                <a:spcPts val="2000"/>
              </a:spcBef>
              <a:spcAft>
                <a:spcPts val="0"/>
              </a:spcAft>
              <a:buClr>
                <a:srgbClr val="000000"/>
              </a:buClr>
              <a:buSzPts val="1800"/>
              <a:buChar char="•"/>
              <a:defRPr/>
            </a:lvl6pPr>
            <a:lvl7pPr marL="3200400" lvl="6" indent="-342900" algn="l">
              <a:lnSpc>
                <a:spcPct val="90000"/>
              </a:lnSpc>
              <a:spcBef>
                <a:spcPts val="2000"/>
              </a:spcBef>
              <a:spcAft>
                <a:spcPts val="0"/>
              </a:spcAft>
              <a:buClr>
                <a:srgbClr val="000000"/>
              </a:buClr>
              <a:buSzPts val="1800"/>
              <a:buChar char="•"/>
              <a:defRPr/>
            </a:lvl7pPr>
            <a:lvl8pPr marL="3657600" lvl="7" indent="-342900" algn="l">
              <a:lnSpc>
                <a:spcPct val="90000"/>
              </a:lnSpc>
              <a:spcBef>
                <a:spcPts val="2000"/>
              </a:spcBef>
              <a:spcAft>
                <a:spcPts val="0"/>
              </a:spcAft>
              <a:buClr>
                <a:srgbClr val="000000"/>
              </a:buClr>
              <a:buSzPts val="1800"/>
              <a:buChar char="•"/>
              <a:defRPr/>
            </a:lvl8pPr>
            <a:lvl9pPr marL="4114800" lvl="8" indent="-342900" algn="l">
              <a:lnSpc>
                <a:spcPct val="90000"/>
              </a:lnSpc>
              <a:spcBef>
                <a:spcPts val="2000"/>
              </a:spcBef>
              <a:spcAft>
                <a:spcPts val="0"/>
              </a:spcAft>
              <a:buClr>
                <a:srgbClr val="000000"/>
              </a:buClr>
              <a:buSzPts val="1800"/>
              <a:buChar char="•"/>
              <a:defRPr/>
            </a:lvl9pPr>
          </a:lstStyle>
          <a:p>
            <a:endParaRPr/>
          </a:p>
        </p:txBody>
      </p:sp>
      <p:sp>
        <p:nvSpPr>
          <p:cNvPr id="27" name="Google Shape;27;p10"/>
          <p:cNvSpPr txBox="1">
            <a:spLocks noGrp="1"/>
          </p:cNvSpPr>
          <p:nvPr>
            <p:ph type="sldNum" idx="12"/>
          </p:nvPr>
        </p:nvSpPr>
        <p:spPr>
          <a:xfrm>
            <a:off x="19635797" y="11289188"/>
            <a:ext cx="442904" cy="467361"/>
          </a:xfrm>
          <a:prstGeom prst="rect">
            <a:avLst/>
          </a:prstGeom>
          <a:noFill/>
          <a:ln>
            <a:noFill/>
          </a:ln>
        </p:spPr>
        <p:txBody>
          <a:bodyPr spcFirstLastPara="1" wrap="square" lIns="68575" tIns="68575" rIns="68575" bIns="68575" anchor="ctr" anchorCtr="0">
            <a:spAutoFit/>
          </a:bodyPr>
          <a:lstStyle>
            <a:lvl1pPr marL="0" marR="0" lvl="0"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28"/>
        <p:cNvGrpSpPr/>
        <p:nvPr/>
      </p:nvGrpSpPr>
      <p:grpSpPr>
        <a:xfrm>
          <a:off x="0" y="0"/>
          <a:ext cx="0" cy="0"/>
          <a:chOff x="0" y="0"/>
          <a:chExt cx="0" cy="0"/>
        </a:xfrm>
      </p:grpSpPr>
      <p:sp>
        <p:nvSpPr>
          <p:cNvPr id="29" name="Google Shape;29;p11"/>
          <p:cNvSpPr txBox="1">
            <a:spLocks noGrp="1"/>
          </p:cNvSpPr>
          <p:nvPr>
            <p:ph type="title"/>
          </p:nvPr>
        </p:nvSpPr>
        <p:spPr>
          <a:xfrm>
            <a:off x="4305299" y="2262187"/>
            <a:ext cx="15773402" cy="1988345"/>
          </a:xfrm>
          <a:prstGeom prst="rect">
            <a:avLst/>
          </a:prstGeom>
          <a:noFill/>
          <a:ln>
            <a:noFill/>
          </a:ln>
        </p:spPr>
        <p:txBody>
          <a:bodyPr spcFirstLastPara="1" wrap="square" lIns="68575" tIns="68575" rIns="68575" bIns="68575"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30" name="Google Shape;30;p11"/>
          <p:cNvSpPr txBox="1">
            <a:spLocks noGrp="1"/>
          </p:cNvSpPr>
          <p:nvPr>
            <p:ph type="sldNum" idx="12"/>
          </p:nvPr>
        </p:nvSpPr>
        <p:spPr>
          <a:xfrm>
            <a:off x="19635797" y="11289188"/>
            <a:ext cx="442904" cy="467361"/>
          </a:xfrm>
          <a:prstGeom prst="rect">
            <a:avLst/>
          </a:prstGeom>
          <a:noFill/>
          <a:ln>
            <a:noFill/>
          </a:ln>
        </p:spPr>
        <p:txBody>
          <a:bodyPr spcFirstLastPara="1" wrap="square" lIns="68575" tIns="68575" rIns="68575" bIns="68575" anchor="ctr" anchorCtr="0">
            <a:spAutoFit/>
          </a:bodyPr>
          <a:lstStyle>
            <a:lvl1pPr marL="0" marR="0" lvl="0"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31"/>
        <p:cNvGrpSpPr/>
        <p:nvPr/>
      </p:nvGrpSpPr>
      <p:grpSpPr>
        <a:xfrm>
          <a:off x="0" y="0"/>
          <a:ext cx="0" cy="0"/>
          <a:chOff x="0" y="0"/>
          <a:chExt cx="0" cy="0"/>
        </a:xfrm>
      </p:grpSpPr>
      <p:sp>
        <p:nvSpPr>
          <p:cNvPr id="32" name="Google Shape;32;p12"/>
          <p:cNvSpPr txBox="1">
            <a:spLocks noGrp="1"/>
          </p:cNvSpPr>
          <p:nvPr>
            <p:ph type="sldNum" idx="12"/>
          </p:nvPr>
        </p:nvSpPr>
        <p:spPr>
          <a:xfrm>
            <a:off x="19635797" y="11289188"/>
            <a:ext cx="442904" cy="467361"/>
          </a:xfrm>
          <a:prstGeom prst="rect">
            <a:avLst/>
          </a:prstGeom>
          <a:noFill/>
          <a:ln>
            <a:noFill/>
          </a:ln>
        </p:spPr>
        <p:txBody>
          <a:bodyPr spcFirstLastPara="1" wrap="square" lIns="68575" tIns="68575" rIns="68575" bIns="68575" anchor="ctr" anchorCtr="0">
            <a:spAutoFit/>
          </a:bodyPr>
          <a:lstStyle>
            <a:lvl1pPr marL="0" marR="0" lvl="0"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33"/>
        <p:cNvGrpSpPr/>
        <p:nvPr/>
      </p:nvGrpSpPr>
      <p:grpSpPr>
        <a:xfrm>
          <a:off x="0" y="0"/>
          <a:ext cx="0" cy="0"/>
          <a:chOff x="0" y="0"/>
          <a:chExt cx="0" cy="0"/>
        </a:xfrm>
      </p:grpSpPr>
      <p:sp>
        <p:nvSpPr>
          <p:cNvPr id="34" name="Google Shape;34;p13"/>
          <p:cNvSpPr txBox="1">
            <a:spLocks noGrp="1"/>
          </p:cNvSpPr>
          <p:nvPr>
            <p:ph type="title"/>
          </p:nvPr>
        </p:nvSpPr>
        <p:spPr>
          <a:xfrm>
            <a:off x="4307681" y="2400299"/>
            <a:ext cx="5898357" cy="2400301"/>
          </a:xfrm>
          <a:prstGeom prst="rect">
            <a:avLst/>
          </a:prstGeom>
          <a:noFill/>
          <a:ln>
            <a:noFill/>
          </a:ln>
        </p:spPr>
        <p:txBody>
          <a:bodyPr spcFirstLastPara="1" wrap="square" lIns="68575" tIns="68575" rIns="68575" bIns="68575" anchor="b" anchorCtr="0">
            <a:normAutofit/>
          </a:bodyPr>
          <a:lstStyle>
            <a:lvl1pPr lvl="0" algn="l">
              <a:lnSpc>
                <a:spcPct val="90000"/>
              </a:lnSpc>
              <a:spcBef>
                <a:spcPts val="0"/>
              </a:spcBef>
              <a:spcAft>
                <a:spcPts val="0"/>
              </a:spcAft>
              <a:buClr>
                <a:srgbClr val="000000"/>
              </a:buClr>
              <a:buSzPts val="6000"/>
              <a:buFont typeface="Calibri"/>
              <a:buNone/>
              <a:defRPr sz="6000"/>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35" name="Google Shape;35;p13"/>
          <p:cNvSpPr txBox="1">
            <a:spLocks noGrp="1"/>
          </p:cNvSpPr>
          <p:nvPr>
            <p:ph type="body" idx="1"/>
          </p:nvPr>
        </p:nvSpPr>
        <p:spPr>
          <a:xfrm>
            <a:off x="10822781" y="3195637"/>
            <a:ext cx="9258302" cy="7310439"/>
          </a:xfrm>
          <a:prstGeom prst="rect">
            <a:avLst/>
          </a:prstGeom>
          <a:noFill/>
          <a:ln>
            <a:noFill/>
          </a:ln>
        </p:spPr>
        <p:txBody>
          <a:bodyPr spcFirstLastPara="1" wrap="square" lIns="68575" tIns="68575" rIns="68575" bIns="68575" anchor="t" anchorCtr="0">
            <a:normAutofit/>
          </a:bodyPr>
          <a:lstStyle>
            <a:lvl1pPr marL="457200" lvl="0" indent="-609600" algn="l">
              <a:lnSpc>
                <a:spcPct val="90000"/>
              </a:lnSpc>
              <a:spcBef>
                <a:spcPts val="2000"/>
              </a:spcBef>
              <a:spcAft>
                <a:spcPts val="0"/>
              </a:spcAft>
              <a:buClr>
                <a:srgbClr val="000000"/>
              </a:buClr>
              <a:buSzPts val="6000"/>
              <a:buChar char="•"/>
              <a:defRPr sz="6000"/>
            </a:lvl1pPr>
            <a:lvl2pPr marL="914400" lvl="1" indent="-609600" algn="l">
              <a:lnSpc>
                <a:spcPct val="90000"/>
              </a:lnSpc>
              <a:spcBef>
                <a:spcPts val="2000"/>
              </a:spcBef>
              <a:spcAft>
                <a:spcPts val="0"/>
              </a:spcAft>
              <a:buClr>
                <a:srgbClr val="000000"/>
              </a:buClr>
              <a:buSzPts val="6000"/>
              <a:buChar char="•"/>
              <a:defRPr sz="6000"/>
            </a:lvl2pPr>
            <a:lvl3pPr marL="1371600" lvl="2" indent="-609600" algn="l">
              <a:lnSpc>
                <a:spcPct val="90000"/>
              </a:lnSpc>
              <a:spcBef>
                <a:spcPts val="2000"/>
              </a:spcBef>
              <a:spcAft>
                <a:spcPts val="0"/>
              </a:spcAft>
              <a:buClr>
                <a:srgbClr val="000000"/>
              </a:buClr>
              <a:buSzPts val="6000"/>
              <a:buChar char="•"/>
              <a:defRPr sz="6000"/>
            </a:lvl3pPr>
            <a:lvl4pPr marL="1828800" lvl="3" indent="-609600" algn="l">
              <a:lnSpc>
                <a:spcPct val="90000"/>
              </a:lnSpc>
              <a:spcBef>
                <a:spcPts val="2000"/>
              </a:spcBef>
              <a:spcAft>
                <a:spcPts val="0"/>
              </a:spcAft>
              <a:buClr>
                <a:srgbClr val="000000"/>
              </a:buClr>
              <a:buSzPts val="6000"/>
              <a:buChar char="•"/>
              <a:defRPr sz="6000"/>
            </a:lvl4pPr>
            <a:lvl5pPr marL="2286000" lvl="4" indent="-609600" algn="l">
              <a:lnSpc>
                <a:spcPct val="90000"/>
              </a:lnSpc>
              <a:spcBef>
                <a:spcPts val="2000"/>
              </a:spcBef>
              <a:spcAft>
                <a:spcPts val="0"/>
              </a:spcAft>
              <a:buClr>
                <a:srgbClr val="000000"/>
              </a:buClr>
              <a:buSzPts val="6000"/>
              <a:buChar char="•"/>
              <a:defRPr sz="6000"/>
            </a:lvl5pPr>
            <a:lvl6pPr marL="2743200" lvl="5" indent="-342900" algn="l">
              <a:lnSpc>
                <a:spcPct val="90000"/>
              </a:lnSpc>
              <a:spcBef>
                <a:spcPts val="2000"/>
              </a:spcBef>
              <a:spcAft>
                <a:spcPts val="0"/>
              </a:spcAft>
              <a:buClr>
                <a:srgbClr val="000000"/>
              </a:buClr>
              <a:buSzPts val="1800"/>
              <a:buChar char="•"/>
              <a:defRPr/>
            </a:lvl6pPr>
            <a:lvl7pPr marL="3200400" lvl="6" indent="-342900" algn="l">
              <a:lnSpc>
                <a:spcPct val="90000"/>
              </a:lnSpc>
              <a:spcBef>
                <a:spcPts val="2000"/>
              </a:spcBef>
              <a:spcAft>
                <a:spcPts val="0"/>
              </a:spcAft>
              <a:buClr>
                <a:srgbClr val="000000"/>
              </a:buClr>
              <a:buSzPts val="1800"/>
              <a:buChar char="•"/>
              <a:defRPr/>
            </a:lvl7pPr>
            <a:lvl8pPr marL="3657600" lvl="7" indent="-342900" algn="l">
              <a:lnSpc>
                <a:spcPct val="90000"/>
              </a:lnSpc>
              <a:spcBef>
                <a:spcPts val="2000"/>
              </a:spcBef>
              <a:spcAft>
                <a:spcPts val="0"/>
              </a:spcAft>
              <a:buClr>
                <a:srgbClr val="000000"/>
              </a:buClr>
              <a:buSzPts val="1800"/>
              <a:buChar char="•"/>
              <a:defRPr/>
            </a:lvl8pPr>
            <a:lvl9pPr marL="4114800" lvl="8" indent="-342900" algn="l">
              <a:lnSpc>
                <a:spcPct val="90000"/>
              </a:lnSpc>
              <a:spcBef>
                <a:spcPts val="2000"/>
              </a:spcBef>
              <a:spcAft>
                <a:spcPts val="0"/>
              </a:spcAft>
              <a:buClr>
                <a:srgbClr val="000000"/>
              </a:buClr>
              <a:buSzPts val="1800"/>
              <a:buChar char="•"/>
              <a:defRPr/>
            </a:lvl9pPr>
          </a:lstStyle>
          <a:p>
            <a:endParaRPr/>
          </a:p>
        </p:txBody>
      </p:sp>
      <p:sp>
        <p:nvSpPr>
          <p:cNvPr id="36" name="Google Shape;36;p13"/>
          <p:cNvSpPr txBox="1">
            <a:spLocks noGrp="1"/>
          </p:cNvSpPr>
          <p:nvPr>
            <p:ph type="body" idx="2"/>
          </p:nvPr>
        </p:nvSpPr>
        <p:spPr>
          <a:xfrm>
            <a:off x="4307681" y="4800599"/>
            <a:ext cx="5898357" cy="5717384"/>
          </a:xfrm>
          <a:prstGeom prst="rect">
            <a:avLst/>
          </a:prstGeom>
          <a:noFill/>
          <a:ln>
            <a:noFill/>
          </a:ln>
        </p:spPr>
        <p:txBody>
          <a:bodyPr spcFirstLastPara="1" wrap="square" lIns="68575" tIns="68575" rIns="68575" bIns="68575" anchor="t" anchorCtr="0">
            <a:normAutofit/>
          </a:bodyPr>
          <a:lstStyle>
            <a:lvl1pPr marL="457200" lvl="0" indent="-342900" algn="l">
              <a:lnSpc>
                <a:spcPct val="90000"/>
              </a:lnSpc>
              <a:spcBef>
                <a:spcPts val="2000"/>
              </a:spcBef>
              <a:spcAft>
                <a:spcPts val="0"/>
              </a:spcAft>
              <a:buClr>
                <a:srgbClr val="000000"/>
              </a:buClr>
              <a:buSzPts val="1800"/>
              <a:buChar char="•"/>
              <a:defRPr/>
            </a:lvl1pPr>
            <a:lvl2pPr marL="914400" lvl="1" indent="-342900" algn="l">
              <a:lnSpc>
                <a:spcPct val="90000"/>
              </a:lnSpc>
              <a:spcBef>
                <a:spcPts val="2000"/>
              </a:spcBef>
              <a:spcAft>
                <a:spcPts val="0"/>
              </a:spcAft>
              <a:buClr>
                <a:srgbClr val="000000"/>
              </a:buClr>
              <a:buSzPts val="1800"/>
              <a:buChar char="•"/>
              <a:defRPr/>
            </a:lvl2pPr>
            <a:lvl3pPr marL="1371600" lvl="2" indent="-342900" algn="l">
              <a:lnSpc>
                <a:spcPct val="90000"/>
              </a:lnSpc>
              <a:spcBef>
                <a:spcPts val="2000"/>
              </a:spcBef>
              <a:spcAft>
                <a:spcPts val="0"/>
              </a:spcAft>
              <a:buClr>
                <a:srgbClr val="000000"/>
              </a:buClr>
              <a:buSzPts val="1800"/>
              <a:buChar char="•"/>
              <a:defRPr/>
            </a:lvl3pPr>
            <a:lvl4pPr marL="1828800" lvl="3" indent="-342900" algn="l">
              <a:lnSpc>
                <a:spcPct val="90000"/>
              </a:lnSpc>
              <a:spcBef>
                <a:spcPts val="2000"/>
              </a:spcBef>
              <a:spcAft>
                <a:spcPts val="0"/>
              </a:spcAft>
              <a:buClr>
                <a:srgbClr val="000000"/>
              </a:buClr>
              <a:buSzPts val="1800"/>
              <a:buChar char="•"/>
              <a:defRPr/>
            </a:lvl4pPr>
            <a:lvl5pPr marL="2286000" lvl="4" indent="-342900" algn="l">
              <a:lnSpc>
                <a:spcPct val="90000"/>
              </a:lnSpc>
              <a:spcBef>
                <a:spcPts val="2000"/>
              </a:spcBef>
              <a:spcAft>
                <a:spcPts val="0"/>
              </a:spcAft>
              <a:buClr>
                <a:srgbClr val="000000"/>
              </a:buClr>
              <a:buSzPts val="1800"/>
              <a:buChar char="•"/>
              <a:defRPr/>
            </a:lvl5pPr>
            <a:lvl6pPr marL="2743200" lvl="5" indent="-342900" algn="l">
              <a:lnSpc>
                <a:spcPct val="90000"/>
              </a:lnSpc>
              <a:spcBef>
                <a:spcPts val="2000"/>
              </a:spcBef>
              <a:spcAft>
                <a:spcPts val="0"/>
              </a:spcAft>
              <a:buClr>
                <a:srgbClr val="000000"/>
              </a:buClr>
              <a:buSzPts val="1800"/>
              <a:buChar char="•"/>
              <a:defRPr/>
            </a:lvl6pPr>
            <a:lvl7pPr marL="3200400" lvl="6" indent="-342900" algn="l">
              <a:lnSpc>
                <a:spcPct val="90000"/>
              </a:lnSpc>
              <a:spcBef>
                <a:spcPts val="2000"/>
              </a:spcBef>
              <a:spcAft>
                <a:spcPts val="0"/>
              </a:spcAft>
              <a:buClr>
                <a:srgbClr val="000000"/>
              </a:buClr>
              <a:buSzPts val="1800"/>
              <a:buChar char="•"/>
              <a:defRPr/>
            </a:lvl7pPr>
            <a:lvl8pPr marL="3657600" lvl="7" indent="-342900" algn="l">
              <a:lnSpc>
                <a:spcPct val="90000"/>
              </a:lnSpc>
              <a:spcBef>
                <a:spcPts val="2000"/>
              </a:spcBef>
              <a:spcAft>
                <a:spcPts val="0"/>
              </a:spcAft>
              <a:buClr>
                <a:srgbClr val="000000"/>
              </a:buClr>
              <a:buSzPts val="1800"/>
              <a:buChar char="•"/>
              <a:defRPr/>
            </a:lvl8pPr>
            <a:lvl9pPr marL="4114800" lvl="8" indent="-342900" algn="l">
              <a:lnSpc>
                <a:spcPct val="90000"/>
              </a:lnSpc>
              <a:spcBef>
                <a:spcPts val="2000"/>
              </a:spcBef>
              <a:spcAft>
                <a:spcPts val="0"/>
              </a:spcAft>
              <a:buClr>
                <a:srgbClr val="000000"/>
              </a:buClr>
              <a:buSzPts val="1800"/>
              <a:buChar char="•"/>
              <a:defRPr/>
            </a:lvl9pPr>
          </a:lstStyle>
          <a:p>
            <a:endParaRPr/>
          </a:p>
        </p:txBody>
      </p:sp>
      <p:sp>
        <p:nvSpPr>
          <p:cNvPr id="37" name="Google Shape;37;p13"/>
          <p:cNvSpPr txBox="1">
            <a:spLocks noGrp="1"/>
          </p:cNvSpPr>
          <p:nvPr>
            <p:ph type="sldNum" idx="12"/>
          </p:nvPr>
        </p:nvSpPr>
        <p:spPr>
          <a:xfrm>
            <a:off x="19635797" y="11289188"/>
            <a:ext cx="442904" cy="467361"/>
          </a:xfrm>
          <a:prstGeom prst="rect">
            <a:avLst/>
          </a:prstGeom>
          <a:noFill/>
          <a:ln>
            <a:noFill/>
          </a:ln>
        </p:spPr>
        <p:txBody>
          <a:bodyPr spcFirstLastPara="1" wrap="square" lIns="68575" tIns="68575" rIns="68575" bIns="68575" anchor="ctr" anchorCtr="0">
            <a:spAutoFit/>
          </a:bodyPr>
          <a:lstStyle>
            <a:lvl1pPr marL="0" marR="0" lvl="0"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Imagen con título">
  <p:cSld name="Imagen con título">
    <p:spTree>
      <p:nvGrpSpPr>
        <p:cNvPr id="1" name="Shape 38"/>
        <p:cNvGrpSpPr/>
        <p:nvPr/>
      </p:nvGrpSpPr>
      <p:grpSpPr>
        <a:xfrm>
          <a:off x="0" y="0"/>
          <a:ext cx="0" cy="0"/>
          <a:chOff x="0" y="0"/>
          <a:chExt cx="0" cy="0"/>
        </a:xfrm>
      </p:grpSpPr>
      <p:sp>
        <p:nvSpPr>
          <p:cNvPr id="39" name="Google Shape;39;p14"/>
          <p:cNvSpPr txBox="1">
            <a:spLocks noGrp="1"/>
          </p:cNvSpPr>
          <p:nvPr>
            <p:ph type="title"/>
          </p:nvPr>
        </p:nvSpPr>
        <p:spPr>
          <a:xfrm>
            <a:off x="4307681" y="2400299"/>
            <a:ext cx="5898357" cy="2400301"/>
          </a:xfrm>
          <a:prstGeom prst="rect">
            <a:avLst/>
          </a:prstGeom>
          <a:noFill/>
          <a:ln>
            <a:noFill/>
          </a:ln>
        </p:spPr>
        <p:txBody>
          <a:bodyPr spcFirstLastPara="1" wrap="square" lIns="68575" tIns="68575" rIns="68575" bIns="68575" anchor="b" anchorCtr="0">
            <a:normAutofit/>
          </a:bodyPr>
          <a:lstStyle>
            <a:lvl1pPr lvl="0" algn="l">
              <a:lnSpc>
                <a:spcPct val="90000"/>
              </a:lnSpc>
              <a:spcBef>
                <a:spcPts val="0"/>
              </a:spcBef>
              <a:spcAft>
                <a:spcPts val="0"/>
              </a:spcAft>
              <a:buClr>
                <a:srgbClr val="000000"/>
              </a:buClr>
              <a:buSzPts val="6000"/>
              <a:buFont typeface="Calibri"/>
              <a:buNone/>
              <a:defRPr sz="6000"/>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40" name="Google Shape;40;p14"/>
          <p:cNvSpPr>
            <a:spLocks noGrp="1"/>
          </p:cNvSpPr>
          <p:nvPr>
            <p:ph type="pic" idx="2"/>
          </p:nvPr>
        </p:nvSpPr>
        <p:spPr>
          <a:xfrm>
            <a:off x="10822781" y="3195637"/>
            <a:ext cx="9258302" cy="7310439"/>
          </a:xfrm>
          <a:prstGeom prst="rect">
            <a:avLst/>
          </a:prstGeom>
          <a:noFill/>
          <a:ln>
            <a:noFill/>
          </a:ln>
        </p:spPr>
      </p:sp>
      <p:sp>
        <p:nvSpPr>
          <p:cNvPr id="41" name="Google Shape;41;p14"/>
          <p:cNvSpPr txBox="1">
            <a:spLocks noGrp="1"/>
          </p:cNvSpPr>
          <p:nvPr>
            <p:ph type="body" idx="1"/>
          </p:nvPr>
        </p:nvSpPr>
        <p:spPr>
          <a:xfrm>
            <a:off x="4307681" y="4800599"/>
            <a:ext cx="5898357" cy="5717384"/>
          </a:xfrm>
          <a:prstGeom prst="rect">
            <a:avLst/>
          </a:prstGeom>
          <a:noFill/>
          <a:ln>
            <a:noFill/>
          </a:ln>
        </p:spPr>
        <p:txBody>
          <a:bodyPr spcFirstLastPara="1" wrap="square" lIns="68575" tIns="68575" rIns="68575" bIns="68575" anchor="t" anchorCtr="0">
            <a:normAutofit/>
          </a:bodyPr>
          <a:lstStyle>
            <a:lvl1pPr marL="457200" lvl="0" indent="-228600" algn="l">
              <a:lnSpc>
                <a:spcPct val="90000"/>
              </a:lnSpc>
              <a:spcBef>
                <a:spcPts val="2000"/>
              </a:spcBef>
              <a:spcAft>
                <a:spcPts val="0"/>
              </a:spcAft>
              <a:buClr>
                <a:srgbClr val="000000"/>
              </a:buClr>
              <a:buSzPts val="3000"/>
              <a:buFont typeface="Calibri"/>
              <a:buNone/>
              <a:defRPr sz="3000"/>
            </a:lvl1pPr>
            <a:lvl2pPr marL="914400" lvl="1" indent="-228600" algn="l">
              <a:lnSpc>
                <a:spcPct val="90000"/>
              </a:lnSpc>
              <a:spcBef>
                <a:spcPts val="2000"/>
              </a:spcBef>
              <a:spcAft>
                <a:spcPts val="0"/>
              </a:spcAft>
              <a:buClr>
                <a:srgbClr val="000000"/>
              </a:buClr>
              <a:buSzPts val="3000"/>
              <a:buFont typeface="Calibri"/>
              <a:buNone/>
              <a:defRPr sz="3000"/>
            </a:lvl2pPr>
            <a:lvl3pPr marL="1371600" lvl="2" indent="-228600" algn="l">
              <a:lnSpc>
                <a:spcPct val="90000"/>
              </a:lnSpc>
              <a:spcBef>
                <a:spcPts val="2000"/>
              </a:spcBef>
              <a:spcAft>
                <a:spcPts val="0"/>
              </a:spcAft>
              <a:buClr>
                <a:srgbClr val="000000"/>
              </a:buClr>
              <a:buSzPts val="3000"/>
              <a:buFont typeface="Calibri"/>
              <a:buNone/>
              <a:defRPr sz="3000"/>
            </a:lvl3pPr>
            <a:lvl4pPr marL="1828800" lvl="3" indent="-228600" algn="l">
              <a:lnSpc>
                <a:spcPct val="90000"/>
              </a:lnSpc>
              <a:spcBef>
                <a:spcPts val="2000"/>
              </a:spcBef>
              <a:spcAft>
                <a:spcPts val="0"/>
              </a:spcAft>
              <a:buClr>
                <a:srgbClr val="000000"/>
              </a:buClr>
              <a:buSzPts val="3000"/>
              <a:buFont typeface="Calibri"/>
              <a:buNone/>
              <a:defRPr sz="3000"/>
            </a:lvl4pPr>
            <a:lvl5pPr marL="2286000" lvl="4" indent="-228600" algn="l">
              <a:lnSpc>
                <a:spcPct val="90000"/>
              </a:lnSpc>
              <a:spcBef>
                <a:spcPts val="2000"/>
              </a:spcBef>
              <a:spcAft>
                <a:spcPts val="0"/>
              </a:spcAft>
              <a:buClr>
                <a:srgbClr val="000000"/>
              </a:buClr>
              <a:buSzPts val="3000"/>
              <a:buFont typeface="Calibri"/>
              <a:buNone/>
              <a:defRPr sz="3000"/>
            </a:lvl5pPr>
            <a:lvl6pPr marL="2743200" lvl="5" indent="-342900" algn="l">
              <a:lnSpc>
                <a:spcPct val="90000"/>
              </a:lnSpc>
              <a:spcBef>
                <a:spcPts val="2000"/>
              </a:spcBef>
              <a:spcAft>
                <a:spcPts val="0"/>
              </a:spcAft>
              <a:buClr>
                <a:srgbClr val="000000"/>
              </a:buClr>
              <a:buSzPts val="1800"/>
              <a:buChar char="•"/>
              <a:defRPr/>
            </a:lvl6pPr>
            <a:lvl7pPr marL="3200400" lvl="6" indent="-342900" algn="l">
              <a:lnSpc>
                <a:spcPct val="90000"/>
              </a:lnSpc>
              <a:spcBef>
                <a:spcPts val="2000"/>
              </a:spcBef>
              <a:spcAft>
                <a:spcPts val="0"/>
              </a:spcAft>
              <a:buClr>
                <a:srgbClr val="000000"/>
              </a:buClr>
              <a:buSzPts val="1800"/>
              <a:buChar char="•"/>
              <a:defRPr/>
            </a:lvl7pPr>
            <a:lvl8pPr marL="3657600" lvl="7" indent="-342900" algn="l">
              <a:lnSpc>
                <a:spcPct val="90000"/>
              </a:lnSpc>
              <a:spcBef>
                <a:spcPts val="2000"/>
              </a:spcBef>
              <a:spcAft>
                <a:spcPts val="0"/>
              </a:spcAft>
              <a:buClr>
                <a:srgbClr val="000000"/>
              </a:buClr>
              <a:buSzPts val="1800"/>
              <a:buChar char="•"/>
              <a:defRPr/>
            </a:lvl8pPr>
            <a:lvl9pPr marL="4114800" lvl="8" indent="-342900" algn="l">
              <a:lnSpc>
                <a:spcPct val="90000"/>
              </a:lnSpc>
              <a:spcBef>
                <a:spcPts val="2000"/>
              </a:spcBef>
              <a:spcAft>
                <a:spcPts val="0"/>
              </a:spcAft>
              <a:buClr>
                <a:srgbClr val="000000"/>
              </a:buClr>
              <a:buSzPts val="1800"/>
              <a:buChar char="•"/>
              <a:defRPr/>
            </a:lvl9pPr>
          </a:lstStyle>
          <a:p>
            <a:endParaRPr/>
          </a:p>
        </p:txBody>
      </p:sp>
      <p:sp>
        <p:nvSpPr>
          <p:cNvPr id="42" name="Google Shape;42;p14"/>
          <p:cNvSpPr txBox="1">
            <a:spLocks noGrp="1"/>
          </p:cNvSpPr>
          <p:nvPr>
            <p:ph type="sldNum" idx="12"/>
          </p:nvPr>
        </p:nvSpPr>
        <p:spPr>
          <a:xfrm>
            <a:off x="19635797" y="11289188"/>
            <a:ext cx="442904" cy="467361"/>
          </a:xfrm>
          <a:prstGeom prst="rect">
            <a:avLst/>
          </a:prstGeom>
          <a:noFill/>
          <a:ln>
            <a:noFill/>
          </a:ln>
        </p:spPr>
        <p:txBody>
          <a:bodyPr spcFirstLastPara="1" wrap="square" lIns="68575" tIns="68575" rIns="68575" bIns="68575" anchor="ctr" anchorCtr="0">
            <a:spAutoFit/>
          </a:bodyPr>
          <a:lstStyle>
            <a:lvl1pPr marL="0" marR="0" lvl="0"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ítulo y texto vertical">
  <p:cSld name="Título y texto vertical">
    <p:spTree>
      <p:nvGrpSpPr>
        <p:cNvPr id="1" name="Shape 43"/>
        <p:cNvGrpSpPr/>
        <p:nvPr/>
      </p:nvGrpSpPr>
      <p:grpSpPr>
        <a:xfrm>
          <a:off x="0" y="0"/>
          <a:ext cx="0" cy="0"/>
          <a:chOff x="0" y="0"/>
          <a:chExt cx="0" cy="0"/>
        </a:xfrm>
      </p:grpSpPr>
      <p:sp>
        <p:nvSpPr>
          <p:cNvPr id="44" name="Google Shape;44;p15"/>
          <p:cNvSpPr txBox="1">
            <a:spLocks noGrp="1"/>
          </p:cNvSpPr>
          <p:nvPr>
            <p:ph type="title"/>
          </p:nvPr>
        </p:nvSpPr>
        <p:spPr>
          <a:xfrm>
            <a:off x="4305299" y="2262187"/>
            <a:ext cx="15773402" cy="1988345"/>
          </a:xfrm>
          <a:prstGeom prst="rect">
            <a:avLst/>
          </a:prstGeom>
          <a:noFill/>
          <a:ln>
            <a:noFill/>
          </a:ln>
        </p:spPr>
        <p:txBody>
          <a:bodyPr spcFirstLastPara="1" wrap="square" lIns="68575" tIns="68575" rIns="68575" bIns="68575"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45" name="Google Shape;45;p15"/>
          <p:cNvSpPr txBox="1">
            <a:spLocks noGrp="1"/>
          </p:cNvSpPr>
          <p:nvPr>
            <p:ph type="body" idx="1"/>
          </p:nvPr>
        </p:nvSpPr>
        <p:spPr>
          <a:xfrm>
            <a:off x="4305299" y="4452937"/>
            <a:ext cx="15773402" cy="6527008"/>
          </a:xfrm>
          <a:prstGeom prst="rect">
            <a:avLst/>
          </a:prstGeom>
          <a:noFill/>
          <a:ln>
            <a:noFill/>
          </a:ln>
        </p:spPr>
        <p:txBody>
          <a:bodyPr spcFirstLastPara="1" wrap="square" lIns="68575" tIns="68575" rIns="68575" bIns="68575" anchor="t" anchorCtr="0">
            <a:normAutofit/>
          </a:bodyPr>
          <a:lstStyle>
            <a:lvl1pPr marL="457200" lvl="0" indent="-342900" algn="l">
              <a:lnSpc>
                <a:spcPct val="90000"/>
              </a:lnSpc>
              <a:spcBef>
                <a:spcPts val="2000"/>
              </a:spcBef>
              <a:spcAft>
                <a:spcPts val="0"/>
              </a:spcAft>
              <a:buClr>
                <a:srgbClr val="000000"/>
              </a:buClr>
              <a:buSzPts val="1800"/>
              <a:buChar char="•"/>
              <a:defRPr/>
            </a:lvl1pPr>
            <a:lvl2pPr marL="914400" lvl="1" indent="-342900" algn="l">
              <a:lnSpc>
                <a:spcPct val="90000"/>
              </a:lnSpc>
              <a:spcBef>
                <a:spcPts val="2000"/>
              </a:spcBef>
              <a:spcAft>
                <a:spcPts val="0"/>
              </a:spcAft>
              <a:buClr>
                <a:srgbClr val="000000"/>
              </a:buClr>
              <a:buSzPts val="1800"/>
              <a:buChar char="•"/>
              <a:defRPr/>
            </a:lvl2pPr>
            <a:lvl3pPr marL="1371600" lvl="2" indent="-342900" algn="l">
              <a:lnSpc>
                <a:spcPct val="90000"/>
              </a:lnSpc>
              <a:spcBef>
                <a:spcPts val="2000"/>
              </a:spcBef>
              <a:spcAft>
                <a:spcPts val="0"/>
              </a:spcAft>
              <a:buClr>
                <a:srgbClr val="000000"/>
              </a:buClr>
              <a:buSzPts val="1800"/>
              <a:buChar char="•"/>
              <a:defRPr/>
            </a:lvl3pPr>
            <a:lvl4pPr marL="1828800" lvl="3" indent="-342900" algn="l">
              <a:lnSpc>
                <a:spcPct val="90000"/>
              </a:lnSpc>
              <a:spcBef>
                <a:spcPts val="2000"/>
              </a:spcBef>
              <a:spcAft>
                <a:spcPts val="0"/>
              </a:spcAft>
              <a:buClr>
                <a:srgbClr val="000000"/>
              </a:buClr>
              <a:buSzPts val="1800"/>
              <a:buChar char="•"/>
              <a:defRPr/>
            </a:lvl4pPr>
            <a:lvl5pPr marL="2286000" lvl="4" indent="-342900" algn="l">
              <a:lnSpc>
                <a:spcPct val="90000"/>
              </a:lnSpc>
              <a:spcBef>
                <a:spcPts val="2000"/>
              </a:spcBef>
              <a:spcAft>
                <a:spcPts val="0"/>
              </a:spcAft>
              <a:buClr>
                <a:srgbClr val="000000"/>
              </a:buClr>
              <a:buSzPts val="1800"/>
              <a:buChar char="•"/>
              <a:defRPr/>
            </a:lvl5pPr>
            <a:lvl6pPr marL="2743200" lvl="5" indent="-342900" algn="l">
              <a:lnSpc>
                <a:spcPct val="90000"/>
              </a:lnSpc>
              <a:spcBef>
                <a:spcPts val="2000"/>
              </a:spcBef>
              <a:spcAft>
                <a:spcPts val="0"/>
              </a:spcAft>
              <a:buClr>
                <a:srgbClr val="000000"/>
              </a:buClr>
              <a:buSzPts val="1800"/>
              <a:buChar char="•"/>
              <a:defRPr/>
            </a:lvl6pPr>
            <a:lvl7pPr marL="3200400" lvl="6" indent="-342900" algn="l">
              <a:lnSpc>
                <a:spcPct val="90000"/>
              </a:lnSpc>
              <a:spcBef>
                <a:spcPts val="2000"/>
              </a:spcBef>
              <a:spcAft>
                <a:spcPts val="0"/>
              </a:spcAft>
              <a:buClr>
                <a:srgbClr val="000000"/>
              </a:buClr>
              <a:buSzPts val="1800"/>
              <a:buChar char="•"/>
              <a:defRPr/>
            </a:lvl7pPr>
            <a:lvl8pPr marL="3657600" lvl="7" indent="-342900" algn="l">
              <a:lnSpc>
                <a:spcPct val="90000"/>
              </a:lnSpc>
              <a:spcBef>
                <a:spcPts val="2000"/>
              </a:spcBef>
              <a:spcAft>
                <a:spcPts val="0"/>
              </a:spcAft>
              <a:buClr>
                <a:srgbClr val="000000"/>
              </a:buClr>
              <a:buSzPts val="1800"/>
              <a:buChar char="•"/>
              <a:defRPr/>
            </a:lvl8pPr>
            <a:lvl9pPr marL="4114800" lvl="8" indent="-342900" algn="l">
              <a:lnSpc>
                <a:spcPct val="90000"/>
              </a:lnSpc>
              <a:spcBef>
                <a:spcPts val="2000"/>
              </a:spcBef>
              <a:spcAft>
                <a:spcPts val="0"/>
              </a:spcAft>
              <a:buClr>
                <a:srgbClr val="000000"/>
              </a:buClr>
              <a:buSzPts val="1800"/>
              <a:buChar char="•"/>
              <a:defRPr/>
            </a:lvl9pPr>
          </a:lstStyle>
          <a:p>
            <a:endParaRPr/>
          </a:p>
        </p:txBody>
      </p:sp>
      <p:sp>
        <p:nvSpPr>
          <p:cNvPr id="46" name="Google Shape;46;p15"/>
          <p:cNvSpPr txBox="1">
            <a:spLocks noGrp="1"/>
          </p:cNvSpPr>
          <p:nvPr>
            <p:ph type="sldNum" idx="12"/>
          </p:nvPr>
        </p:nvSpPr>
        <p:spPr>
          <a:xfrm>
            <a:off x="19635797" y="11289188"/>
            <a:ext cx="442904" cy="467361"/>
          </a:xfrm>
          <a:prstGeom prst="rect">
            <a:avLst/>
          </a:prstGeom>
          <a:noFill/>
          <a:ln>
            <a:noFill/>
          </a:ln>
        </p:spPr>
        <p:txBody>
          <a:bodyPr spcFirstLastPara="1" wrap="square" lIns="68575" tIns="68575" rIns="68575" bIns="68575" anchor="ctr" anchorCtr="0">
            <a:spAutoFit/>
          </a:bodyPr>
          <a:lstStyle>
            <a:lvl1pPr marL="0" marR="0" lvl="0"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ítulo vertical y texto">
  <p:cSld name="Título vertical y texto">
    <p:spTree>
      <p:nvGrpSpPr>
        <p:cNvPr id="1" name="Shape 47"/>
        <p:cNvGrpSpPr/>
        <p:nvPr/>
      </p:nvGrpSpPr>
      <p:grpSpPr>
        <a:xfrm>
          <a:off x="0" y="0"/>
          <a:ext cx="0" cy="0"/>
          <a:chOff x="0" y="0"/>
          <a:chExt cx="0" cy="0"/>
        </a:xfrm>
      </p:grpSpPr>
      <p:sp>
        <p:nvSpPr>
          <p:cNvPr id="48" name="Google Shape;48;p16"/>
          <p:cNvSpPr txBox="1">
            <a:spLocks noGrp="1"/>
          </p:cNvSpPr>
          <p:nvPr>
            <p:ph type="title"/>
          </p:nvPr>
        </p:nvSpPr>
        <p:spPr>
          <a:xfrm>
            <a:off x="16135350" y="2262187"/>
            <a:ext cx="3943351" cy="8717758"/>
          </a:xfrm>
          <a:prstGeom prst="rect">
            <a:avLst/>
          </a:prstGeom>
          <a:noFill/>
          <a:ln>
            <a:noFill/>
          </a:ln>
        </p:spPr>
        <p:txBody>
          <a:bodyPr spcFirstLastPara="1" wrap="square" lIns="68575" tIns="68575" rIns="68575" bIns="68575" anchor="ctr" anchorCtr="0">
            <a:normAutofit/>
          </a:bodyPr>
          <a:lstStyle>
            <a:lvl1pPr lvl="0" algn="l">
              <a:lnSpc>
                <a:spcPct val="90000"/>
              </a:lnSpc>
              <a:spcBef>
                <a:spcPts val="0"/>
              </a:spcBef>
              <a:spcAft>
                <a:spcPts val="0"/>
              </a:spcAft>
              <a:buClr>
                <a:srgbClr val="000000"/>
              </a:buClr>
              <a:buSzPts val="1800"/>
              <a:buNone/>
              <a:defRPr/>
            </a:lvl1pPr>
            <a:lvl2pPr lvl="1" algn="l">
              <a:lnSpc>
                <a:spcPct val="90000"/>
              </a:lnSpc>
              <a:spcBef>
                <a:spcPts val="0"/>
              </a:spcBef>
              <a:spcAft>
                <a:spcPts val="0"/>
              </a:spcAft>
              <a:buClr>
                <a:srgbClr val="000000"/>
              </a:buClr>
              <a:buSzPts val="1800"/>
              <a:buNone/>
              <a:defRPr/>
            </a:lvl2pPr>
            <a:lvl3pPr lvl="2" algn="l">
              <a:lnSpc>
                <a:spcPct val="90000"/>
              </a:lnSpc>
              <a:spcBef>
                <a:spcPts val="0"/>
              </a:spcBef>
              <a:spcAft>
                <a:spcPts val="0"/>
              </a:spcAft>
              <a:buClr>
                <a:srgbClr val="000000"/>
              </a:buClr>
              <a:buSzPts val="1800"/>
              <a:buNone/>
              <a:defRPr/>
            </a:lvl3pPr>
            <a:lvl4pPr lvl="3" algn="l">
              <a:lnSpc>
                <a:spcPct val="90000"/>
              </a:lnSpc>
              <a:spcBef>
                <a:spcPts val="0"/>
              </a:spcBef>
              <a:spcAft>
                <a:spcPts val="0"/>
              </a:spcAft>
              <a:buClr>
                <a:srgbClr val="000000"/>
              </a:buClr>
              <a:buSzPts val="1800"/>
              <a:buNone/>
              <a:defRPr/>
            </a:lvl4pPr>
            <a:lvl5pPr lvl="4" algn="l">
              <a:lnSpc>
                <a:spcPct val="90000"/>
              </a:lnSpc>
              <a:spcBef>
                <a:spcPts val="0"/>
              </a:spcBef>
              <a:spcAft>
                <a:spcPts val="0"/>
              </a:spcAft>
              <a:buClr>
                <a:srgbClr val="000000"/>
              </a:buClr>
              <a:buSzPts val="1800"/>
              <a:buNone/>
              <a:defRPr/>
            </a:lvl5pPr>
            <a:lvl6pPr lvl="5" algn="l">
              <a:lnSpc>
                <a:spcPct val="90000"/>
              </a:lnSpc>
              <a:spcBef>
                <a:spcPts val="0"/>
              </a:spcBef>
              <a:spcAft>
                <a:spcPts val="0"/>
              </a:spcAft>
              <a:buClr>
                <a:srgbClr val="000000"/>
              </a:buClr>
              <a:buSzPts val="1800"/>
              <a:buNone/>
              <a:defRPr/>
            </a:lvl6pPr>
            <a:lvl7pPr lvl="6" algn="l">
              <a:lnSpc>
                <a:spcPct val="90000"/>
              </a:lnSpc>
              <a:spcBef>
                <a:spcPts val="0"/>
              </a:spcBef>
              <a:spcAft>
                <a:spcPts val="0"/>
              </a:spcAft>
              <a:buClr>
                <a:srgbClr val="000000"/>
              </a:buClr>
              <a:buSzPts val="1800"/>
              <a:buNone/>
              <a:defRPr/>
            </a:lvl7pPr>
            <a:lvl8pPr lvl="7" algn="l">
              <a:lnSpc>
                <a:spcPct val="90000"/>
              </a:lnSpc>
              <a:spcBef>
                <a:spcPts val="0"/>
              </a:spcBef>
              <a:spcAft>
                <a:spcPts val="0"/>
              </a:spcAft>
              <a:buClr>
                <a:srgbClr val="000000"/>
              </a:buClr>
              <a:buSzPts val="1800"/>
              <a:buNone/>
              <a:defRPr/>
            </a:lvl8pPr>
            <a:lvl9pPr lvl="8" algn="l">
              <a:lnSpc>
                <a:spcPct val="90000"/>
              </a:lnSpc>
              <a:spcBef>
                <a:spcPts val="0"/>
              </a:spcBef>
              <a:spcAft>
                <a:spcPts val="0"/>
              </a:spcAft>
              <a:buClr>
                <a:srgbClr val="000000"/>
              </a:buClr>
              <a:buSzPts val="1800"/>
              <a:buNone/>
              <a:defRPr/>
            </a:lvl9pPr>
          </a:lstStyle>
          <a:p>
            <a:endParaRPr/>
          </a:p>
        </p:txBody>
      </p:sp>
      <p:sp>
        <p:nvSpPr>
          <p:cNvPr id="49" name="Google Shape;49;p16"/>
          <p:cNvSpPr txBox="1">
            <a:spLocks noGrp="1"/>
          </p:cNvSpPr>
          <p:nvPr>
            <p:ph type="body" idx="1"/>
          </p:nvPr>
        </p:nvSpPr>
        <p:spPr>
          <a:xfrm>
            <a:off x="4305299" y="2262187"/>
            <a:ext cx="11601452" cy="8717758"/>
          </a:xfrm>
          <a:prstGeom prst="rect">
            <a:avLst/>
          </a:prstGeom>
          <a:noFill/>
          <a:ln>
            <a:noFill/>
          </a:ln>
        </p:spPr>
        <p:txBody>
          <a:bodyPr spcFirstLastPara="1" wrap="square" lIns="68575" tIns="68575" rIns="68575" bIns="68575" anchor="t" anchorCtr="0">
            <a:normAutofit/>
          </a:bodyPr>
          <a:lstStyle>
            <a:lvl1pPr marL="457200" lvl="0" indent="-342900" algn="l">
              <a:lnSpc>
                <a:spcPct val="90000"/>
              </a:lnSpc>
              <a:spcBef>
                <a:spcPts val="2000"/>
              </a:spcBef>
              <a:spcAft>
                <a:spcPts val="0"/>
              </a:spcAft>
              <a:buClr>
                <a:srgbClr val="000000"/>
              </a:buClr>
              <a:buSzPts val="1800"/>
              <a:buChar char="•"/>
              <a:defRPr/>
            </a:lvl1pPr>
            <a:lvl2pPr marL="914400" lvl="1" indent="-342900" algn="l">
              <a:lnSpc>
                <a:spcPct val="90000"/>
              </a:lnSpc>
              <a:spcBef>
                <a:spcPts val="2000"/>
              </a:spcBef>
              <a:spcAft>
                <a:spcPts val="0"/>
              </a:spcAft>
              <a:buClr>
                <a:srgbClr val="000000"/>
              </a:buClr>
              <a:buSzPts val="1800"/>
              <a:buChar char="•"/>
              <a:defRPr/>
            </a:lvl2pPr>
            <a:lvl3pPr marL="1371600" lvl="2" indent="-342900" algn="l">
              <a:lnSpc>
                <a:spcPct val="90000"/>
              </a:lnSpc>
              <a:spcBef>
                <a:spcPts val="2000"/>
              </a:spcBef>
              <a:spcAft>
                <a:spcPts val="0"/>
              </a:spcAft>
              <a:buClr>
                <a:srgbClr val="000000"/>
              </a:buClr>
              <a:buSzPts val="1800"/>
              <a:buChar char="•"/>
              <a:defRPr/>
            </a:lvl3pPr>
            <a:lvl4pPr marL="1828800" lvl="3" indent="-342900" algn="l">
              <a:lnSpc>
                <a:spcPct val="90000"/>
              </a:lnSpc>
              <a:spcBef>
                <a:spcPts val="2000"/>
              </a:spcBef>
              <a:spcAft>
                <a:spcPts val="0"/>
              </a:spcAft>
              <a:buClr>
                <a:srgbClr val="000000"/>
              </a:buClr>
              <a:buSzPts val="1800"/>
              <a:buChar char="•"/>
              <a:defRPr/>
            </a:lvl4pPr>
            <a:lvl5pPr marL="2286000" lvl="4" indent="-342900" algn="l">
              <a:lnSpc>
                <a:spcPct val="90000"/>
              </a:lnSpc>
              <a:spcBef>
                <a:spcPts val="2000"/>
              </a:spcBef>
              <a:spcAft>
                <a:spcPts val="0"/>
              </a:spcAft>
              <a:buClr>
                <a:srgbClr val="000000"/>
              </a:buClr>
              <a:buSzPts val="1800"/>
              <a:buChar char="•"/>
              <a:defRPr/>
            </a:lvl5pPr>
            <a:lvl6pPr marL="2743200" lvl="5" indent="-342900" algn="l">
              <a:lnSpc>
                <a:spcPct val="90000"/>
              </a:lnSpc>
              <a:spcBef>
                <a:spcPts val="2000"/>
              </a:spcBef>
              <a:spcAft>
                <a:spcPts val="0"/>
              </a:spcAft>
              <a:buClr>
                <a:srgbClr val="000000"/>
              </a:buClr>
              <a:buSzPts val="1800"/>
              <a:buChar char="•"/>
              <a:defRPr/>
            </a:lvl6pPr>
            <a:lvl7pPr marL="3200400" lvl="6" indent="-342900" algn="l">
              <a:lnSpc>
                <a:spcPct val="90000"/>
              </a:lnSpc>
              <a:spcBef>
                <a:spcPts val="2000"/>
              </a:spcBef>
              <a:spcAft>
                <a:spcPts val="0"/>
              </a:spcAft>
              <a:buClr>
                <a:srgbClr val="000000"/>
              </a:buClr>
              <a:buSzPts val="1800"/>
              <a:buChar char="•"/>
              <a:defRPr/>
            </a:lvl7pPr>
            <a:lvl8pPr marL="3657600" lvl="7" indent="-342900" algn="l">
              <a:lnSpc>
                <a:spcPct val="90000"/>
              </a:lnSpc>
              <a:spcBef>
                <a:spcPts val="2000"/>
              </a:spcBef>
              <a:spcAft>
                <a:spcPts val="0"/>
              </a:spcAft>
              <a:buClr>
                <a:srgbClr val="000000"/>
              </a:buClr>
              <a:buSzPts val="1800"/>
              <a:buChar char="•"/>
              <a:defRPr/>
            </a:lvl8pPr>
            <a:lvl9pPr marL="4114800" lvl="8" indent="-342900" algn="l">
              <a:lnSpc>
                <a:spcPct val="90000"/>
              </a:lnSpc>
              <a:spcBef>
                <a:spcPts val="2000"/>
              </a:spcBef>
              <a:spcAft>
                <a:spcPts val="0"/>
              </a:spcAft>
              <a:buClr>
                <a:srgbClr val="000000"/>
              </a:buClr>
              <a:buSzPts val="1800"/>
              <a:buChar char="•"/>
              <a:defRPr/>
            </a:lvl9pPr>
          </a:lstStyle>
          <a:p>
            <a:endParaRPr/>
          </a:p>
        </p:txBody>
      </p:sp>
      <p:sp>
        <p:nvSpPr>
          <p:cNvPr id="50" name="Google Shape;50;p16"/>
          <p:cNvSpPr txBox="1">
            <a:spLocks noGrp="1"/>
          </p:cNvSpPr>
          <p:nvPr>
            <p:ph type="sldNum" idx="12"/>
          </p:nvPr>
        </p:nvSpPr>
        <p:spPr>
          <a:xfrm>
            <a:off x="19635797" y="11289188"/>
            <a:ext cx="442904" cy="467361"/>
          </a:xfrm>
          <a:prstGeom prst="rect">
            <a:avLst/>
          </a:prstGeom>
          <a:noFill/>
          <a:ln>
            <a:noFill/>
          </a:ln>
        </p:spPr>
        <p:txBody>
          <a:bodyPr spcFirstLastPara="1" wrap="square" lIns="68575" tIns="68575" rIns="68575" bIns="68575" anchor="ctr" anchorCtr="0">
            <a:spAutoFit/>
          </a:bodyPr>
          <a:lstStyle>
            <a:lvl1pPr marL="0" marR="0" lvl="0"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6"/>
          <p:cNvSpPr txBox="1">
            <a:spLocks noGrp="1"/>
          </p:cNvSpPr>
          <p:nvPr>
            <p:ph type="title"/>
          </p:nvPr>
        </p:nvSpPr>
        <p:spPr>
          <a:xfrm>
            <a:off x="16135350" y="2262187"/>
            <a:ext cx="3943351" cy="8717758"/>
          </a:xfrm>
          <a:prstGeom prst="rect">
            <a:avLst/>
          </a:prstGeom>
          <a:noFill/>
          <a:ln>
            <a:noFill/>
          </a:ln>
        </p:spPr>
        <p:txBody>
          <a:bodyPr spcFirstLastPara="1" wrap="square" lIns="68575" tIns="68575" rIns="68575" bIns="68575" anchor="ctr" anchorCtr="0">
            <a:normAutofit/>
          </a:bodyPr>
          <a:lstStyle>
            <a:lvl1pPr marR="0" lvl="0" algn="l" rtl="0">
              <a:lnSpc>
                <a:spcPct val="90000"/>
              </a:lnSpc>
              <a:spcBef>
                <a:spcPts val="0"/>
              </a:spcBef>
              <a:spcAft>
                <a:spcPts val="0"/>
              </a:spcAft>
              <a:buClr>
                <a:srgbClr val="000000"/>
              </a:buClr>
              <a:buSzPts val="8600"/>
              <a:buFont typeface="Calibri"/>
              <a:buNone/>
              <a:defRPr sz="8600" b="0" i="0" u="none" strike="noStrike" cap="none">
                <a:solidFill>
                  <a:srgbClr val="000000"/>
                </a:solidFill>
                <a:latin typeface="Calibri"/>
                <a:ea typeface="Calibri"/>
                <a:cs typeface="Calibri"/>
                <a:sym typeface="Calibri"/>
              </a:defRPr>
            </a:lvl1pPr>
            <a:lvl2pPr marR="0" lvl="1" algn="l" rtl="0">
              <a:lnSpc>
                <a:spcPct val="90000"/>
              </a:lnSpc>
              <a:spcBef>
                <a:spcPts val="0"/>
              </a:spcBef>
              <a:spcAft>
                <a:spcPts val="0"/>
              </a:spcAft>
              <a:buClr>
                <a:srgbClr val="000000"/>
              </a:buClr>
              <a:buSzPts val="8600"/>
              <a:buFont typeface="Calibri"/>
              <a:buNone/>
              <a:defRPr sz="8600" b="0" i="0" u="none" strike="noStrike" cap="none">
                <a:solidFill>
                  <a:srgbClr val="000000"/>
                </a:solidFill>
                <a:latin typeface="Calibri"/>
                <a:ea typeface="Calibri"/>
                <a:cs typeface="Calibri"/>
                <a:sym typeface="Calibri"/>
              </a:defRPr>
            </a:lvl2pPr>
            <a:lvl3pPr marR="0" lvl="2" algn="l" rtl="0">
              <a:lnSpc>
                <a:spcPct val="90000"/>
              </a:lnSpc>
              <a:spcBef>
                <a:spcPts val="0"/>
              </a:spcBef>
              <a:spcAft>
                <a:spcPts val="0"/>
              </a:spcAft>
              <a:buClr>
                <a:srgbClr val="000000"/>
              </a:buClr>
              <a:buSzPts val="8600"/>
              <a:buFont typeface="Calibri"/>
              <a:buNone/>
              <a:defRPr sz="8600" b="0" i="0" u="none" strike="noStrike" cap="none">
                <a:solidFill>
                  <a:srgbClr val="000000"/>
                </a:solidFill>
                <a:latin typeface="Calibri"/>
                <a:ea typeface="Calibri"/>
                <a:cs typeface="Calibri"/>
                <a:sym typeface="Calibri"/>
              </a:defRPr>
            </a:lvl3pPr>
            <a:lvl4pPr marR="0" lvl="3" algn="l" rtl="0">
              <a:lnSpc>
                <a:spcPct val="90000"/>
              </a:lnSpc>
              <a:spcBef>
                <a:spcPts val="0"/>
              </a:spcBef>
              <a:spcAft>
                <a:spcPts val="0"/>
              </a:spcAft>
              <a:buClr>
                <a:srgbClr val="000000"/>
              </a:buClr>
              <a:buSzPts val="8600"/>
              <a:buFont typeface="Calibri"/>
              <a:buNone/>
              <a:defRPr sz="8600" b="0" i="0" u="none" strike="noStrike" cap="none">
                <a:solidFill>
                  <a:srgbClr val="000000"/>
                </a:solidFill>
                <a:latin typeface="Calibri"/>
                <a:ea typeface="Calibri"/>
                <a:cs typeface="Calibri"/>
                <a:sym typeface="Calibri"/>
              </a:defRPr>
            </a:lvl4pPr>
            <a:lvl5pPr marR="0" lvl="4" algn="l" rtl="0">
              <a:lnSpc>
                <a:spcPct val="90000"/>
              </a:lnSpc>
              <a:spcBef>
                <a:spcPts val="0"/>
              </a:spcBef>
              <a:spcAft>
                <a:spcPts val="0"/>
              </a:spcAft>
              <a:buClr>
                <a:srgbClr val="000000"/>
              </a:buClr>
              <a:buSzPts val="8600"/>
              <a:buFont typeface="Calibri"/>
              <a:buNone/>
              <a:defRPr sz="8600" b="0" i="0" u="none" strike="noStrike" cap="none">
                <a:solidFill>
                  <a:srgbClr val="000000"/>
                </a:solidFill>
                <a:latin typeface="Calibri"/>
                <a:ea typeface="Calibri"/>
                <a:cs typeface="Calibri"/>
                <a:sym typeface="Calibri"/>
              </a:defRPr>
            </a:lvl5pPr>
            <a:lvl6pPr marR="0" lvl="5" algn="l" rtl="0">
              <a:lnSpc>
                <a:spcPct val="90000"/>
              </a:lnSpc>
              <a:spcBef>
                <a:spcPts val="0"/>
              </a:spcBef>
              <a:spcAft>
                <a:spcPts val="0"/>
              </a:spcAft>
              <a:buClr>
                <a:srgbClr val="000000"/>
              </a:buClr>
              <a:buSzPts val="8600"/>
              <a:buFont typeface="Calibri"/>
              <a:buNone/>
              <a:defRPr sz="8600" b="0" i="0" u="none" strike="noStrike" cap="none">
                <a:solidFill>
                  <a:srgbClr val="000000"/>
                </a:solidFill>
                <a:latin typeface="Calibri"/>
                <a:ea typeface="Calibri"/>
                <a:cs typeface="Calibri"/>
                <a:sym typeface="Calibri"/>
              </a:defRPr>
            </a:lvl6pPr>
            <a:lvl7pPr marR="0" lvl="6" algn="l" rtl="0">
              <a:lnSpc>
                <a:spcPct val="90000"/>
              </a:lnSpc>
              <a:spcBef>
                <a:spcPts val="0"/>
              </a:spcBef>
              <a:spcAft>
                <a:spcPts val="0"/>
              </a:spcAft>
              <a:buClr>
                <a:srgbClr val="000000"/>
              </a:buClr>
              <a:buSzPts val="8600"/>
              <a:buFont typeface="Calibri"/>
              <a:buNone/>
              <a:defRPr sz="8600" b="0" i="0" u="none" strike="noStrike" cap="none">
                <a:solidFill>
                  <a:srgbClr val="000000"/>
                </a:solidFill>
                <a:latin typeface="Calibri"/>
                <a:ea typeface="Calibri"/>
                <a:cs typeface="Calibri"/>
                <a:sym typeface="Calibri"/>
              </a:defRPr>
            </a:lvl7pPr>
            <a:lvl8pPr marR="0" lvl="7" algn="l" rtl="0">
              <a:lnSpc>
                <a:spcPct val="90000"/>
              </a:lnSpc>
              <a:spcBef>
                <a:spcPts val="0"/>
              </a:spcBef>
              <a:spcAft>
                <a:spcPts val="0"/>
              </a:spcAft>
              <a:buClr>
                <a:srgbClr val="000000"/>
              </a:buClr>
              <a:buSzPts val="8600"/>
              <a:buFont typeface="Calibri"/>
              <a:buNone/>
              <a:defRPr sz="8600" b="0" i="0" u="none" strike="noStrike" cap="none">
                <a:solidFill>
                  <a:srgbClr val="000000"/>
                </a:solidFill>
                <a:latin typeface="Calibri"/>
                <a:ea typeface="Calibri"/>
                <a:cs typeface="Calibri"/>
                <a:sym typeface="Calibri"/>
              </a:defRPr>
            </a:lvl8pPr>
            <a:lvl9pPr marR="0" lvl="8" algn="l" rtl="0">
              <a:lnSpc>
                <a:spcPct val="90000"/>
              </a:lnSpc>
              <a:spcBef>
                <a:spcPts val="0"/>
              </a:spcBef>
              <a:spcAft>
                <a:spcPts val="0"/>
              </a:spcAft>
              <a:buClr>
                <a:srgbClr val="000000"/>
              </a:buClr>
              <a:buSzPts val="8600"/>
              <a:buFont typeface="Calibri"/>
              <a:buNone/>
              <a:defRPr sz="8600" b="0" i="0" u="none" strike="noStrike" cap="none">
                <a:solidFill>
                  <a:srgbClr val="000000"/>
                </a:solidFill>
                <a:latin typeface="Calibri"/>
                <a:ea typeface="Calibri"/>
                <a:cs typeface="Calibri"/>
                <a:sym typeface="Calibri"/>
              </a:defRPr>
            </a:lvl9pPr>
          </a:lstStyle>
          <a:p>
            <a:endParaRPr/>
          </a:p>
        </p:txBody>
      </p:sp>
      <p:sp>
        <p:nvSpPr>
          <p:cNvPr id="7" name="Google Shape;7;p6"/>
          <p:cNvSpPr txBox="1">
            <a:spLocks noGrp="1"/>
          </p:cNvSpPr>
          <p:nvPr>
            <p:ph type="body" idx="1"/>
          </p:nvPr>
        </p:nvSpPr>
        <p:spPr>
          <a:xfrm>
            <a:off x="4305299" y="2262187"/>
            <a:ext cx="11601452" cy="8717758"/>
          </a:xfrm>
          <a:prstGeom prst="rect">
            <a:avLst/>
          </a:prstGeom>
          <a:noFill/>
          <a:ln>
            <a:noFill/>
          </a:ln>
        </p:spPr>
        <p:txBody>
          <a:bodyPr spcFirstLastPara="1" wrap="square" lIns="68575" tIns="68575" rIns="68575" bIns="68575" anchor="t" anchorCtr="0">
            <a:normAutofit/>
          </a:bodyPr>
          <a:lstStyle>
            <a:lvl1pPr marL="457200" marR="0" lvl="0" indent="-558800" algn="l" rtl="0">
              <a:lnSpc>
                <a:spcPct val="90000"/>
              </a:lnSpc>
              <a:spcBef>
                <a:spcPts val="2000"/>
              </a:spcBef>
              <a:spcAft>
                <a:spcPts val="0"/>
              </a:spcAft>
              <a:buClr>
                <a:srgbClr val="000000"/>
              </a:buClr>
              <a:buSzPts val="5200"/>
              <a:buFont typeface="Arial"/>
              <a:buChar char="•"/>
              <a:defRPr sz="5200" b="0" i="0" u="none" strike="noStrike" cap="none">
                <a:solidFill>
                  <a:srgbClr val="000000"/>
                </a:solidFill>
                <a:latin typeface="Calibri"/>
                <a:ea typeface="Calibri"/>
                <a:cs typeface="Calibri"/>
                <a:sym typeface="Calibri"/>
              </a:defRPr>
            </a:lvl1pPr>
            <a:lvl2pPr marL="914400" marR="0" lvl="1" indent="-558800" algn="l" rtl="0">
              <a:lnSpc>
                <a:spcPct val="90000"/>
              </a:lnSpc>
              <a:spcBef>
                <a:spcPts val="2000"/>
              </a:spcBef>
              <a:spcAft>
                <a:spcPts val="0"/>
              </a:spcAft>
              <a:buClr>
                <a:srgbClr val="000000"/>
              </a:buClr>
              <a:buSzPts val="5200"/>
              <a:buFont typeface="Arial"/>
              <a:buChar char="•"/>
              <a:defRPr sz="5200" b="0" i="0" u="none" strike="noStrike" cap="none">
                <a:solidFill>
                  <a:srgbClr val="000000"/>
                </a:solidFill>
                <a:latin typeface="Calibri"/>
                <a:ea typeface="Calibri"/>
                <a:cs typeface="Calibri"/>
                <a:sym typeface="Calibri"/>
              </a:defRPr>
            </a:lvl2pPr>
            <a:lvl3pPr marL="1371600" marR="0" lvl="2" indent="-558800" algn="l" rtl="0">
              <a:lnSpc>
                <a:spcPct val="90000"/>
              </a:lnSpc>
              <a:spcBef>
                <a:spcPts val="2000"/>
              </a:spcBef>
              <a:spcAft>
                <a:spcPts val="0"/>
              </a:spcAft>
              <a:buClr>
                <a:srgbClr val="000000"/>
              </a:buClr>
              <a:buSzPts val="5200"/>
              <a:buFont typeface="Arial"/>
              <a:buChar char="•"/>
              <a:defRPr sz="5200" b="0" i="0" u="none" strike="noStrike" cap="none">
                <a:solidFill>
                  <a:srgbClr val="000000"/>
                </a:solidFill>
                <a:latin typeface="Calibri"/>
                <a:ea typeface="Calibri"/>
                <a:cs typeface="Calibri"/>
                <a:sym typeface="Calibri"/>
              </a:defRPr>
            </a:lvl3pPr>
            <a:lvl4pPr marL="1828800" marR="0" lvl="3" indent="-558800" algn="l" rtl="0">
              <a:lnSpc>
                <a:spcPct val="90000"/>
              </a:lnSpc>
              <a:spcBef>
                <a:spcPts val="2000"/>
              </a:spcBef>
              <a:spcAft>
                <a:spcPts val="0"/>
              </a:spcAft>
              <a:buClr>
                <a:srgbClr val="000000"/>
              </a:buClr>
              <a:buSzPts val="5200"/>
              <a:buFont typeface="Arial"/>
              <a:buChar char="•"/>
              <a:defRPr sz="5200" b="0" i="0" u="none" strike="noStrike" cap="none">
                <a:solidFill>
                  <a:srgbClr val="000000"/>
                </a:solidFill>
                <a:latin typeface="Calibri"/>
                <a:ea typeface="Calibri"/>
                <a:cs typeface="Calibri"/>
                <a:sym typeface="Calibri"/>
              </a:defRPr>
            </a:lvl4pPr>
            <a:lvl5pPr marL="2286000" marR="0" lvl="4" indent="-558800" algn="l" rtl="0">
              <a:lnSpc>
                <a:spcPct val="90000"/>
              </a:lnSpc>
              <a:spcBef>
                <a:spcPts val="2000"/>
              </a:spcBef>
              <a:spcAft>
                <a:spcPts val="0"/>
              </a:spcAft>
              <a:buClr>
                <a:srgbClr val="000000"/>
              </a:buClr>
              <a:buSzPts val="5200"/>
              <a:buFont typeface="Arial"/>
              <a:buChar char="•"/>
              <a:defRPr sz="5200" b="0" i="0" u="none" strike="noStrike" cap="none">
                <a:solidFill>
                  <a:srgbClr val="000000"/>
                </a:solidFill>
                <a:latin typeface="Calibri"/>
                <a:ea typeface="Calibri"/>
                <a:cs typeface="Calibri"/>
                <a:sym typeface="Calibri"/>
              </a:defRPr>
            </a:lvl5pPr>
            <a:lvl6pPr marL="2743200" marR="0" lvl="5" indent="-558800" algn="l" rtl="0">
              <a:lnSpc>
                <a:spcPct val="90000"/>
              </a:lnSpc>
              <a:spcBef>
                <a:spcPts val="2000"/>
              </a:spcBef>
              <a:spcAft>
                <a:spcPts val="0"/>
              </a:spcAft>
              <a:buClr>
                <a:srgbClr val="000000"/>
              </a:buClr>
              <a:buSzPts val="5200"/>
              <a:buFont typeface="Arial"/>
              <a:buChar char="•"/>
              <a:defRPr sz="5200" b="0" i="0" u="none" strike="noStrike" cap="none">
                <a:solidFill>
                  <a:srgbClr val="000000"/>
                </a:solidFill>
                <a:latin typeface="Calibri"/>
                <a:ea typeface="Calibri"/>
                <a:cs typeface="Calibri"/>
                <a:sym typeface="Calibri"/>
              </a:defRPr>
            </a:lvl6pPr>
            <a:lvl7pPr marL="3200400" marR="0" lvl="6" indent="-558800" algn="l" rtl="0">
              <a:lnSpc>
                <a:spcPct val="90000"/>
              </a:lnSpc>
              <a:spcBef>
                <a:spcPts val="2000"/>
              </a:spcBef>
              <a:spcAft>
                <a:spcPts val="0"/>
              </a:spcAft>
              <a:buClr>
                <a:srgbClr val="000000"/>
              </a:buClr>
              <a:buSzPts val="5200"/>
              <a:buFont typeface="Arial"/>
              <a:buChar char="•"/>
              <a:defRPr sz="5200" b="0" i="0" u="none" strike="noStrike" cap="none">
                <a:solidFill>
                  <a:srgbClr val="000000"/>
                </a:solidFill>
                <a:latin typeface="Calibri"/>
                <a:ea typeface="Calibri"/>
                <a:cs typeface="Calibri"/>
                <a:sym typeface="Calibri"/>
              </a:defRPr>
            </a:lvl7pPr>
            <a:lvl8pPr marL="3657600" marR="0" lvl="7" indent="-558800" algn="l" rtl="0">
              <a:lnSpc>
                <a:spcPct val="90000"/>
              </a:lnSpc>
              <a:spcBef>
                <a:spcPts val="2000"/>
              </a:spcBef>
              <a:spcAft>
                <a:spcPts val="0"/>
              </a:spcAft>
              <a:buClr>
                <a:srgbClr val="000000"/>
              </a:buClr>
              <a:buSzPts val="5200"/>
              <a:buFont typeface="Arial"/>
              <a:buChar char="•"/>
              <a:defRPr sz="5200" b="0" i="0" u="none" strike="noStrike" cap="none">
                <a:solidFill>
                  <a:srgbClr val="000000"/>
                </a:solidFill>
                <a:latin typeface="Calibri"/>
                <a:ea typeface="Calibri"/>
                <a:cs typeface="Calibri"/>
                <a:sym typeface="Calibri"/>
              </a:defRPr>
            </a:lvl8pPr>
            <a:lvl9pPr marL="4114800" marR="0" lvl="8" indent="-558800" algn="l" rtl="0">
              <a:lnSpc>
                <a:spcPct val="90000"/>
              </a:lnSpc>
              <a:spcBef>
                <a:spcPts val="2000"/>
              </a:spcBef>
              <a:spcAft>
                <a:spcPts val="0"/>
              </a:spcAft>
              <a:buClr>
                <a:srgbClr val="000000"/>
              </a:buClr>
              <a:buSzPts val="5200"/>
              <a:buFont typeface="Arial"/>
              <a:buChar char="•"/>
              <a:defRPr sz="5200" b="0" i="0" u="none" strike="noStrike" cap="none">
                <a:solidFill>
                  <a:srgbClr val="000000"/>
                </a:solidFill>
                <a:latin typeface="Calibri"/>
                <a:ea typeface="Calibri"/>
                <a:cs typeface="Calibri"/>
                <a:sym typeface="Calibri"/>
              </a:defRPr>
            </a:lvl9pPr>
          </a:lstStyle>
          <a:p>
            <a:endParaRPr/>
          </a:p>
        </p:txBody>
      </p:sp>
      <p:sp>
        <p:nvSpPr>
          <p:cNvPr id="8" name="Google Shape;8;p6"/>
          <p:cNvSpPr txBox="1">
            <a:spLocks noGrp="1"/>
          </p:cNvSpPr>
          <p:nvPr>
            <p:ph type="sldNum" idx="12"/>
          </p:nvPr>
        </p:nvSpPr>
        <p:spPr>
          <a:xfrm>
            <a:off x="19635797" y="11289188"/>
            <a:ext cx="442904" cy="467361"/>
          </a:xfrm>
          <a:prstGeom prst="rect">
            <a:avLst/>
          </a:prstGeom>
          <a:noFill/>
          <a:ln>
            <a:noFill/>
          </a:ln>
        </p:spPr>
        <p:txBody>
          <a:bodyPr spcFirstLastPara="1" wrap="square" lIns="68575" tIns="68575" rIns="68575" bIns="68575" anchor="ctr" anchorCtr="0">
            <a:spAutoFit/>
          </a:bodyPr>
          <a:lstStyle>
            <a:lvl1pPr marL="0" marR="0" lvl="0" indent="0" algn="r" rtl="0">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2200"/>
              <a:buFont typeface="Calibri"/>
              <a:buNone/>
              <a:defRPr sz="2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pic>
        <p:nvPicPr>
          <p:cNvPr id="9" name="Google Shape;9;p6"/>
          <p:cNvPicPr preferRelativeResize="0"/>
          <p:nvPr/>
        </p:nvPicPr>
        <p:blipFill rotWithShape="1">
          <a:blip r:embed="rId12">
            <a:alphaModFix/>
          </a:blip>
          <a:srcRect/>
          <a:stretch/>
        </p:blipFill>
        <p:spPr>
          <a:xfrm>
            <a:off x="8634730" y="12187356"/>
            <a:ext cx="7114540" cy="1529436"/>
          </a:xfrm>
          <a:prstGeom prst="rect">
            <a:avLst/>
          </a:prstGeom>
          <a:noFill/>
          <a:ln>
            <a:noFill/>
          </a:ln>
        </p:spPr>
      </p:pic>
      <p:pic>
        <p:nvPicPr>
          <p:cNvPr id="10" name="Google Shape;10;p6"/>
          <p:cNvPicPr preferRelativeResize="0"/>
          <p:nvPr/>
        </p:nvPicPr>
        <p:blipFill rotWithShape="1">
          <a:blip r:embed="rId13">
            <a:alphaModFix/>
          </a:blip>
          <a:srcRect/>
          <a:stretch/>
        </p:blipFill>
        <p:spPr>
          <a:xfrm>
            <a:off x="747375" y="471475"/>
            <a:ext cx="5197152" cy="14163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2.jpeg"/></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4.jpeg"/></Relationships>
</file>

<file path=ppt/slides/_rels/slide1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31.jpeg"/></Relationships>
</file>

<file path=ppt/slides/_rels/slide1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8.xml"/><Relationship Id="rId1" Type="http://schemas.openxmlformats.org/officeDocument/2006/relationships/slideLayout" Target="../slideLayouts/slideLayout5.xml"/><Relationship Id="rId5" Type="http://schemas.openxmlformats.org/officeDocument/2006/relationships/image" Target="../media/image34.png"/><Relationship Id="rId4" Type="http://schemas.openxmlformats.org/officeDocument/2006/relationships/image" Target="../media/image33.jpeg"/></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36.jpe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1.xml"/><Relationship Id="rId1" Type="http://schemas.openxmlformats.org/officeDocument/2006/relationships/slideLayout" Target="../slideLayouts/slideLayout5.xml"/><Relationship Id="rId6" Type="http://schemas.openxmlformats.org/officeDocument/2006/relationships/image" Target="../media/image42.png"/><Relationship Id="rId5" Type="http://schemas.openxmlformats.org/officeDocument/2006/relationships/image" Target="../media/image41.jpeg"/><Relationship Id="rId4" Type="http://schemas.openxmlformats.org/officeDocument/2006/relationships/image" Target="../media/image40.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2" name="Google Shape;62;p1"/>
          <p:cNvSpPr txBox="1"/>
          <p:nvPr/>
        </p:nvSpPr>
        <p:spPr>
          <a:xfrm>
            <a:off x="7109681" y="6873613"/>
            <a:ext cx="10472400" cy="631200"/>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909292"/>
              </a:buClr>
              <a:buSzPts val="5200"/>
              <a:buFont typeface="Arial"/>
              <a:buNone/>
            </a:pPr>
            <a:endParaRPr sz="3200" b="0" i="0" u="none" strike="noStrike" cap="none">
              <a:solidFill>
                <a:srgbClr val="000000"/>
              </a:solidFill>
              <a:latin typeface="Calibri"/>
              <a:ea typeface="Calibri"/>
              <a:cs typeface="Calibri"/>
              <a:sym typeface="Calibri"/>
            </a:endParaRP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65432" y="1890829"/>
            <a:ext cx="19289668" cy="1007986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DF4509-A5A8-4CE0-89E2-E368136D0E84}"/>
              </a:ext>
            </a:extLst>
          </p:cNvPr>
          <p:cNvSpPr>
            <a:spLocks noGrp="1"/>
          </p:cNvSpPr>
          <p:nvPr>
            <p:ph type="title"/>
          </p:nvPr>
        </p:nvSpPr>
        <p:spPr>
          <a:xfrm>
            <a:off x="4305299" y="2154594"/>
            <a:ext cx="15773402" cy="1988345"/>
          </a:xfrm>
        </p:spPr>
        <p:txBody>
          <a:bodyPr/>
          <a:lstStyle/>
          <a:p>
            <a:pPr algn="ctr"/>
            <a:r>
              <a:rPr lang="es-ES" sz="9600" b="1" dirty="0">
                <a:ln w="9525">
                  <a:solidFill>
                    <a:schemeClr val="bg1"/>
                  </a:solidFill>
                  <a:prstDash val="solid"/>
                </a:ln>
                <a:solidFill>
                  <a:schemeClr val="accent1"/>
                </a:solidFill>
                <a:effectLst>
                  <a:outerShdw blurRad="38100" dist="38100" dir="2700000" algn="tl">
                    <a:srgbClr val="000000">
                      <a:alpha val="43137"/>
                    </a:srgbClr>
                  </a:outerShdw>
                </a:effectLst>
                <a:latin typeface="Arial Rounded MT Bold" panose="020F0704030504030204" pitchFamily="34" charset="0"/>
              </a:rPr>
              <a:t>La Talega Lectora</a:t>
            </a:r>
            <a:endParaRPr lang="es-ES" dirty="0">
              <a:latin typeface="Arial Rounded MT Bold" panose="020F0704030504030204" pitchFamily="34" charset="0"/>
            </a:endParaRPr>
          </a:p>
        </p:txBody>
      </p:sp>
      <p:pic>
        <p:nvPicPr>
          <p:cNvPr id="4098" name="Picture 2" descr="No hay ninguna descripción de la foto disponible.">
            <a:extLst>
              <a:ext uri="{FF2B5EF4-FFF2-40B4-BE49-F238E27FC236}">
                <a16:creationId xmlns:a16="http://schemas.microsoft.com/office/drawing/2014/main" id="{0B8DA582-6241-46B0-AF39-201AFB5FB4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1058" y="4428047"/>
            <a:ext cx="9511145" cy="7133359"/>
          </a:xfrm>
          <a:prstGeom prst="roundRect">
            <a:avLst>
              <a:gd name="adj" fmla="val 8594"/>
            </a:avLst>
          </a:prstGeom>
          <a:solidFill>
            <a:srgbClr val="FFFFFF">
              <a:shade val="85000"/>
            </a:srgbClr>
          </a:solidFill>
          <a:ln>
            <a:noFill/>
          </a:ln>
          <a:effectLst>
            <a:reflection blurRad="12700" stA="38000" endPos="28000" dist="203200" dir="5400000" sy="-100000" algn="bl" rotWithShape="0"/>
            <a:softEdge rad="31750"/>
          </a:effectLst>
        </p:spPr>
      </p:pic>
      <p:pic>
        <p:nvPicPr>
          <p:cNvPr id="4100" name="Picture 4" descr="Puede ser una imagen de 8 personas, niño(a), personas de pie y al aire libre">
            <a:extLst>
              <a:ext uri="{FF2B5EF4-FFF2-40B4-BE49-F238E27FC236}">
                <a16:creationId xmlns:a16="http://schemas.microsoft.com/office/drawing/2014/main" id="{DDE85C06-92D1-4D6F-8BC0-A6D30545CF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12106" y="4428046"/>
            <a:ext cx="9511145" cy="7133359"/>
          </a:xfrm>
          <a:prstGeom prst="roundRect">
            <a:avLst>
              <a:gd name="adj" fmla="val 8594"/>
            </a:avLst>
          </a:prstGeom>
          <a:solidFill>
            <a:srgbClr val="FFFFFF">
              <a:shade val="85000"/>
            </a:srgbClr>
          </a:solidFill>
          <a:ln>
            <a:noFill/>
          </a:ln>
          <a:effectLst>
            <a:reflection blurRad="12700" stA="38000" endPos="28000" dist="203200" dir="5400000" sy="-100000" algn="bl" rotWithShape="0"/>
            <a:softEdge rad="31750"/>
          </a:effectLst>
        </p:spPr>
      </p:pic>
    </p:spTree>
    <p:extLst>
      <p:ext uri="{BB962C8B-B14F-4D97-AF65-F5344CB8AC3E}">
        <p14:creationId xmlns:p14="http://schemas.microsoft.com/office/powerpoint/2010/main" val="655046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562795C-7ADD-43BF-B808-D001EBC27381}"/>
              </a:ext>
            </a:extLst>
          </p:cNvPr>
          <p:cNvSpPr>
            <a:spLocks noGrp="1"/>
          </p:cNvSpPr>
          <p:nvPr>
            <p:ph type="title"/>
          </p:nvPr>
        </p:nvSpPr>
        <p:spPr>
          <a:xfrm>
            <a:off x="4305299" y="1641765"/>
            <a:ext cx="15773402" cy="2608768"/>
          </a:xfrm>
        </p:spPr>
        <p:txBody>
          <a:bodyPr/>
          <a:lstStyle/>
          <a:p>
            <a:pPr algn="ctr"/>
            <a:r>
              <a:rPr lang="es-ES" sz="9600" b="1" dirty="0">
                <a:ln w="9525">
                  <a:solidFill>
                    <a:schemeClr val="bg1"/>
                  </a:solidFill>
                  <a:prstDash val="solid"/>
                </a:ln>
                <a:solidFill>
                  <a:schemeClr val="accent1"/>
                </a:solidFill>
                <a:effectLst>
                  <a:outerShdw blurRad="38100" dist="38100" dir="2700000" algn="tl">
                    <a:srgbClr val="000000">
                      <a:alpha val="43137"/>
                    </a:srgbClr>
                  </a:outerShdw>
                </a:effectLst>
                <a:latin typeface="Arial Rounded MT Bold" panose="020F0704030504030204" pitchFamily="34" charset="0"/>
              </a:rPr>
              <a:t>Mercadillos</a:t>
            </a:r>
            <a:endParaRPr lang="es-ES" dirty="0">
              <a:latin typeface="Arial Rounded MT Bold" panose="020F0704030504030204" pitchFamily="34" charset="0"/>
            </a:endParaRPr>
          </a:p>
        </p:txBody>
      </p:sp>
      <p:pic>
        <p:nvPicPr>
          <p:cNvPr id="4" name="Imagen 3">
            <a:extLst>
              <a:ext uri="{FF2B5EF4-FFF2-40B4-BE49-F238E27FC236}">
                <a16:creationId xmlns:a16="http://schemas.microsoft.com/office/drawing/2014/main" id="{7C6260EC-3218-4569-A17E-8AA9888B703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38088" b="18885"/>
          <a:stretch/>
        </p:blipFill>
        <p:spPr>
          <a:xfrm>
            <a:off x="2209235" y="4524401"/>
            <a:ext cx="7174213" cy="6859757"/>
          </a:xfrm>
          <a:prstGeom prst="roundRect">
            <a:avLst>
              <a:gd name="adj" fmla="val 8594"/>
            </a:avLst>
          </a:prstGeom>
          <a:solidFill>
            <a:srgbClr val="FFFFFF">
              <a:shade val="85000"/>
            </a:srgbClr>
          </a:solidFill>
          <a:ln>
            <a:noFill/>
          </a:ln>
          <a:effectLst>
            <a:reflection blurRad="12700" stA="38000" endPos="28000" dist="165100" dir="5400000" sy="-100000" algn="bl" rotWithShape="0"/>
          </a:effectLst>
          <a:scene3d>
            <a:camera prst="isometricOffAxis2Left">
              <a:rot lat="21421692" lon="355266" rev="536163"/>
            </a:camera>
            <a:lightRig rig="threePt" dir="t"/>
          </a:scene3d>
        </p:spPr>
      </p:pic>
      <p:pic>
        <p:nvPicPr>
          <p:cNvPr id="3074" name="Picture 2" descr="Puede ser una imagen de una o varias personas y personas de pie">
            <a:extLst>
              <a:ext uri="{FF2B5EF4-FFF2-40B4-BE49-F238E27FC236}">
                <a16:creationId xmlns:a16="http://schemas.microsoft.com/office/drawing/2014/main" id="{50C1E0C6-8F75-47D8-B230-D33AFAECCE8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552986" y="4250533"/>
            <a:ext cx="9144000" cy="6858000"/>
          </a:xfrm>
          <a:prstGeom prst="roundRect">
            <a:avLst>
              <a:gd name="adj" fmla="val 8594"/>
            </a:avLst>
          </a:prstGeom>
          <a:solidFill>
            <a:srgbClr val="FFFFFF">
              <a:shade val="85000"/>
            </a:srgbClr>
          </a:solidFill>
          <a:ln>
            <a:noFill/>
          </a:ln>
          <a:effectLst>
            <a:reflection blurRad="12700" stA="38000" endPos="28000" dist="165100" dir="5400000" sy="-100000" algn="bl" rotWithShape="0"/>
          </a:effectLst>
          <a:scene3d>
            <a:camera prst="isometricOffAxis2Left">
              <a:rot lat="1012845" lon="303487" rev="21219524"/>
            </a:camera>
            <a:lightRig rig="threePt" dir="t"/>
          </a:scene3d>
        </p:spPr>
      </p:pic>
    </p:spTree>
    <p:extLst>
      <p:ext uri="{BB962C8B-B14F-4D97-AF65-F5344CB8AC3E}">
        <p14:creationId xmlns:p14="http://schemas.microsoft.com/office/powerpoint/2010/main" val="2706706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66A13B67-44B9-43F7-946E-FFEC5C81EC53}"/>
              </a:ext>
            </a:extLst>
          </p:cNvPr>
          <p:cNvPicPr>
            <a:picLocks noChangeAspect="1"/>
          </p:cNvPicPr>
          <p:nvPr/>
        </p:nvPicPr>
        <p:blipFill rotWithShape="1">
          <a:blip r:embed="rId3"/>
          <a:srcRect l="-348" t="12272" r="348" b="-12272"/>
          <a:stretch/>
        </p:blipFill>
        <p:spPr>
          <a:xfrm>
            <a:off x="1450284" y="1860169"/>
            <a:ext cx="21483431" cy="12084431"/>
          </a:xfrm>
          <a:prstGeom prst="rect">
            <a:avLst/>
          </a:prstGeom>
        </p:spPr>
      </p:pic>
    </p:spTree>
    <p:extLst>
      <p:ext uri="{BB962C8B-B14F-4D97-AF65-F5344CB8AC3E}">
        <p14:creationId xmlns:p14="http://schemas.microsoft.com/office/powerpoint/2010/main" val="5649558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3">
            <a:extLst>
              <a:ext uri="{28A0092B-C50C-407E-A947-70E740481C1C}">
                <a14:useLocalDpi xmlns:a14="http://schemas.microsoft.com/office/drawing/2010/main" val="0"/>
              </a:ext>
            </a:extLst>
          </a:blip>
          <a:srcRect l="4252" t="9612" r="3696" b="8564"/>
          <a:stretch/>
        </p:blipFill>
        <p:spPr>
          <a:xfrm>
            <a:off x="1581150" y="1828799"/>
            <a:ext cx="20993100" cy="10496551"/>
          </a:xfrm>
          <a:prstGeom prst="rect">
            <a:avLst/>
          </a:prstGeom>
        </p:spPr>
      </p:pic>
    </p:spTree>
    <p:extLst>
      <p:ext uri="{BB962C8B-B14F-4D97-AF65-F5344CB8AC3E}">
        <p14:creationId xmlns:p14="http://schemas.microsoft.com/office/powerpoint/2010/main" val="15427796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93;g10e5eba9552_0_5" descr="WhatsApp Image 2016-10-18 at 22.39.12.jpeg">
            <a:extLst>
              <a:ext uri="{FF2B5EF4-FFF2-40B4-BE49-F238E27FC236}">
                <a16:creationId xmlns:a16="http://schemas.microsoft.com/office/drawing/2014/main" id="{65049AFC-BA8C-4DC4-822C-A639062D1126}"/>
              </a:ext>
            </a:extLst>
          </p:cNvPr>
          <p:cNvPicPr preferRelativeResize="0"/>
          <p:nvPr/>
        </p:nvPicPr>
        <p:blipFill rotWithShape="1">
          <a:blip r:embed="rId3">
            <a:alphaModFix/>
          </a:blip>
          <a:srcRect/>
          <a:stretch/>
        </p:blipFill>
        <p:spPr>
          <a:xfrm>
            <a:off x="4373369" y="1722632"/>
            <a:ext cx="15152882" cy="10499336"/>
          </a:xfrm>
          <a:prstGeom prst="rect">
            <a:avLst/>
          </a:prstGeom>
          <a:noFill/>
          <a:ln>
            <a:noFill/>
          </a:ln>
        </p:spPr>
      </p:pic>
    </p:spTree>
    <p:extLst>
      <p:ext uri="{BB962C8B-B14F-4D97-AF65-F5344CB8AC3E}">
        <p14:creationId xmlns:p14="http://schemas.microsoft.com/office/powerpoint/2010/main" val="13920544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9300" y="1212294"/>
            <a:ext cx="12649200" cy="11223797"/>
          </a:xfrm>
          <a:prstGeom prst="rect">
            <a:avLst/>
          </a:prstGeom>
        </p:spPr>
      </p:pic>
    </p:spTree>
    <p:extLst>
      <p:ext uri="{BB962C8B-B14F-4D97-AF65-F5344CB8AC3E}">
        <p14:creationId xmlns:p14="http://schemas.microsoft.com/office/powerpoint/2010/main" val="30392155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43B12E8C-79DB-472E-83D8-AA1770BACA68}"/>
              </a:ext>
            </a:extLst>
          </p:cNvPr>
          <p:cNvPicPr>
            <a:picLocks noChangeAspect="1"/>
          </p:cNvPicPr>
          <p:nvPr/>
        </p:nvPicPr>
        <p:blipFill>
          <a:blip r:embed="rId3"/>
          <a:stretch>
            <a:fillRect/>
          </a:stretch>
        </p:blipFill>
        <p:spPr>
          <a:xfrm>
            <a:off x="2948609" y="1759847"/>
            <a:ext cx="18957235" cy="10663444"/>
          </a:xfrm>
          <a:prstGeom prst="rect">
            <a:avLst/>
          </a:prstGeom>
        </p:spPr>
      </p:pic>
    </p:spTree>
    <p:extLst>
      <p:ext uri="{BB962C8B-B14F-4D97-AF65-F5344CB8AC3E}">
        <p14:creationId xmlns:p14="http://schemas.microsoft.com/office/powerpoint/2010/main" val="21771540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B6514C8-BCF2-4058-8BE5-1B0F635F5C0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81151" y="4022915"/>
            <a:ext cx="10307912" cy="773093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0242" name="Picture 2" descr="Puede ser una imagen de niño(a), sentada, de pie e interior">
            <a:extLst>
              <a:ext uri="{FF2B5EF4-FFF2-40B4-BE49-F238E27FC236}">
                <a16:creationId xmlns:a16="http://schemas.microsoft.com/office/drawing/2014/main" id="{6878E083-A331-4C31-876F-94170AA772A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35325" y="3897521"/>
            <a:ext cx="5892247" cy="785633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4" name="Título 1">
            <a:extLst>
              <a:ext uri="{FF2B5EF4-FFF2-40B4-BE49-F238E27FC236}">
                <a16:creationId xmlns:a16="http://schemas.microsoft.com/office/drawing/2014/main" id="{4C4BDDD7-733E-4A5C-AB8B-DB90B253EC44}"/>
              </a:ext>
            </a:extLst>
          </p:cNvPr>
          <p:cNvSpPr txBox="1">
            <a:spLocks/>
          </p:cNvSpPr>
          <p:nvPr/>
        </p:nvSpPr>
        <p:spPr>
          <a:xfrm>
            <a:off x="4305299" y="1534401"/>
            <a:ext cx="15773402" cy="1988345"/>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ES" sz="9600" b="1" dirty="0">
                <a:ln w="9525">
                  <a:solidFill>
                    <a:schemeClr val="bg1"/>
                  </a:solidFill>
                  <a:prstDash val="solid"/>
                </a:ln>
                <a:solidFill>
                  <a:schemeClr val="accent1"/>
                </a:solidFill>
                <a:effectLst>
                  <a:outerShdw blurRad="38100" dist="38100" dir="2700000" algn="tl">
                    <a:srgbClr val="000000">
                      <a:alpha val="43137"/>
                    </a:srgbClr>
                  </a:outerShdw>
                </a:effectLst>
                <a:latin typeface="Arial Rounded MT Bold" panose="020F0704030504030204" pitchFamily="34" charset="0"/>
              </a:rPr>
              <a:t>Nuestros Cuentos</a:t>
            </a:r>
            <a:endParaRPr lang="es-ES" dirty="0">
              <a:latin typeface="Arial Rounded MT Bold" panose="020F0704030504030204" pitchFamily="34" charset="0"/>
            </a:endParaRPr>
          </a:p>
        </p:txBody>
      </p:sp>
    </p:spTree>
    <p:extLst>
      <p:ext uri="{BB962C8B-B14F-4D97-AF65-F5344CB8AC3E}">
        <p14:creationId xmlns:p14="http://schemas.microsoft.com/office/powerpoint/2010/main" val="6416484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ector recto 3"/>
          <p:cNvSpPr/>
          <p:nvPr/>
        </p:nvSpPr>
        <p:spPr>
          <a:xfrm>
            <a:off x="8331458" y="11054791"/>
            <a:ext cx="8330576" cy="0"/>
          </a:xfrm>
          <a:prstGeom prst="line">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5" name="Conector recto 4"/>
          <p:cNvSpPr/>
          <p:nvPr/>
        </p:nvSpPr>
        <p:spPr>
          <a:xfrm>
            <a:off x="8331458" y="5253554"/>
            <a:ext cx="8330576" cy="0"/>
          </a:xfrm>
          <a:prstGeom prst="line">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8" name="Forma libre 7"/>
          <p:cNvSpPr/>
          <p:nvPr/>
        </p:nvSpPr>
        <p:spPr>
          <a:xfrm>
            <a:off x="5361225" y="8441914"/>
            <a:ext cx="5940466" cy="3063053"/>
          </a:xfrm>
          <a:custGeom>
            <a:avLst/>
            <a:gdLst>
              <a:gd name="connsiteX0" fmla="*/ 0 w 5940466"/>
              <a:gd name="connsiteY0" fmla="*/ 0 h 3063053"/>
              <a:gd name="connsiteX1" fmla="*/ 5940466 w 5940466"/>
              <a:gd name="connsiteY1" fmla="*/ 0 h 3063053"/>
              <a:gd name="connsiteX2" fmla="*/ 5940466 w 5940466"/>
              <a:gd name="connsiteY2" fmla="*/ 3063053 h 3063053"/>
              <a:gd name="connsiteX3" fmla="*/ 0 w 5940466"/>
              <a:gd name="connsiteY3" fmla="*/ 3063053 h 3063053"/>
              <a:gd name="connsiteX4" fmla="*/ 0 w 5940466"/>
              <a:gd name="connsiteY4" fmla="*/ 0 h 3063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0466" h="3063053">
                <a:moveTo>
                  <a:pt x="0" y="0"/>
                </a:moveTo>
                <a:lnTo>
                  <a:pt x="5940466" y="0"/>
                </a:lnTo>
                <a:lnTo>
                  <a:pt x="5940466" y="3063053"/>
                </a:lnTo>
                <a:lnTo>
                  <a:pt x="0" y="3063053"/>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b" anchorCtr="0">
            <a:noAutofit/>
          </a:bodyPr>
          <a:lstStyle/>
          <a:p>
            <a:pPr lvl="0" algn="ctr" defTabSz="2889250">
              <a:lnSpc>
                <a:spcPct val="90000"/>
              </a:lnSpc>
              <a:spcBef>
                <a:spcPct val="0"/>
              </a:spcBef>
              <a:spcAft>
                <a:spcPct val="35000"/>
              </a:spcAft>
            </a:pPr>
            <a:endParaRPr lang="es-ES" sz="6500" kern="1200"/>
          </a:p>
        </p:txBody>
      </p:sp>
      <p:sp>
        <p:nvSpPr>
          <p:cNvPr id="9" name="Elipse 8"/>
          <p:cNvSpPr/>
          <p:nvPr/>
        </p:nvSpPr>
        <p:spPr>
          <a:xfrm>
            <a:off x="13760766" y="2517361"/>
            <a:ext cx="6592247" cy="6262098"/>
          </a:xfrm>
          <a:prstGeom prst="ellipse">
            <a:avLst/>
          </a:prstGeom>
          <a:blipFill rotWithShape="1">
            <a:blip r:embed="rId3" cstate="print">
              <a:extLst>
                <a:ext uri="{28A0092B-C50C-407E-A947-70E740481C1C}">
                  <a14:useLocalDpi xmlns:a14="http://schemas.microsoft.com/office/drawing/2010/main" val="0"/>
                </a:ext>
              </a:extLst>
            </a:blip>
            <a:srcRect/>
            <a:stretch>
              <a:fillRect l="-17000" r="-17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0" name="Forma libre 9"/>
          <p:cNvSpPr/>
          <p:nvPr/>
        </p:nvSpPr>
        <p:spPr>
          <a:xfrm>
            <a:off x="18402405" y="3513183"/>
            <a:ext cx="388185" cy="3480742"/>
          </a:xfrm>
          <a:custGeom>
            <a:avLst/>
            <a:gdLst>
              <a:gd name="connsiteX0" fmla="*/ 0 w 388185"/>
              <a:gd name="connsiteY0" fmla="*/ 0 h 3480742"/>
              <a:gd name="connsiteX1" fmla="*/ 388185 w 388185"/>
              <a:gd name="connsiteY1" fmla="*/ 0 h 3480742"/>
              <a:gd name="connsiteX2" fmla="*/ 388185 w 388185"/>
              <a:gd name="connsiteY2" fmla="*/ 3480742 h 3480742"/>
              <a:gd name="connsiteX3" fmla="*/ 0 w 388185"/>
              <a:gd name="connsiteY3" fmla="*/ 3480742 h 3480742"/>
              <a:gd name="connsiteX4" fmla="*/ 0 w 388185"/>
              <a:gd name="connsiteY4" fmla="*/ 0 h 3480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8185" h="3480742">
                <a:moveTo>
                  <a:pt x="0" y="0"/>
                </a:moveTo>
                <a:lnTo>
                  <a:pt x="388185" y="0"/>
                </a:lnTo>
                <a:lnTo>
                  <a:pt x="388185" y="3480742"/>
                </a:lnTo>
                <a:lnTo>
                  <a:pt x="0" y="348074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0480" tIns="0" rIns="30480" bIns="0" numCol="1" spcCol="1270" anchor="ctr" anchorCtr="0">
            <a:noAutofit/>
          </a:bodyPr>
          <a:lstStyle/>
          <a:p>
            <a:pPr lvl="0" algn="l" defTabSz="355600">
              <a:lnSpc>
                <a:spcPct val="90000"/>
              </a:lnSpc>
              <a:spcBef>
                <a:spcPct val="0"/>
              </a:spcBef>
              <a:spcAft>
                <a:spcPct val="35000"/>
              </a:spcAft>
            </a:pPr>
            <a:endParaRPr lang="es-ES" sz="800" kern="1200" dirty="0"/>
          </a:p>
        </p:txBody>
      </p:sp>
      <p:sp>
        <p:nvSpPr>
          <p:cNvPr id="11" name="Elipse 10" descr="Puede ser una imagen de niño(a) e interior">
            <a:extLst>
              <a:ext uri="{FF2B5EF4-FFF2-40B4-BE49-F238E27FC236}">
                <a16:creationId xmlns:a16="http://schemas.microsoft.com/office/drawing/2014/main" id="{21E11DFB-2DF0-459F-BE39-CE4215AD0D86}"/>
              </a:ext>
            </a:extLst>
          </p:cNvPr>
          <p:cNvSpPr/>
          <p:nvPr/>
        </p:nvSpPr>
        <p:spPr>
          <a:xfrm>
            <a:off x="15278099" y="9500778"/>
            <a:ext cx="3214839" cy="3108024"/>
          </a:xfrm>
          <a:prstGeom prst="ellipse">
            <a:avLst/>
          </a:prstGeom>
          <a:blipFill>
            <a:blip r:embed="rId4">
              <a:extLst>
                <a:ext uri="{28A0092B-C50C-407E-A947-70E740481C1C}">
                  <a14:useLocalDpi xmlns:a14="http://schemas.microsoft.com/office/drawing/2010/main" val="0"/>
                </a:ext>
              </a:extLst>
            </a:blip>
            <a:srcRect/>
            <a:stretch>
              <a:fillRect l="-17000" r="-17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2" name="Forma libre 11"/>
          <p:cNvSpPr/>
          <p:nvPr/>
        </p:nvSpPr>
        <p:spPr>
          <a:xfrm>
            <a:off x="18402405" y="9314420"/>
            <a:ext cx="388185" cy="3480742"/>
          </a:xfrm>
          <a:custGeom>
            <a:avLst/>
            <a:gdLst>
              <a:gd name="connsiteX0" fmla="*/ 0 w 388185"/>
              <a:gd name="connsiteY0" fmla="*/ 0 h 3480742"/>
              <a:gd name="connsiteX1" fmla="*/ 388185 w 388185"/>
              <a:gd name="connsiteY1" fmla="*/ 0 h 3480742"/>
              <a:gd name="connsiteX2" fmla="*/ 388185 w 388185"/>
              <a:gd name="connsiteY2" fmla="*/ 3480742 h 3480742"/>
              <a:gd name="connsiteX3" fmla="*/ 0 w 388185"/>
              <a:gd name="connsiteY3" fmla="*/ 3480742 h 3480742"/>
              <a:gd name="connsiteX4" fmla="*/ 0 w 388185"/>
              <a:gd name="connsiteY4" fmla="*/ 0 h 34807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8185" h="3480742">
                <a:moveTo>
                  <a:pt x="0" y="0"/>
                </a:moveTo>
                <a:lnTo>
                  <a:pt x="388185" y="0"/>
                </a:lnTo>
                <a:lnTo>
                  <a:pt x="388185" y="3480742"/>
                </a:lnTo>
                <a:lnTo>
                  <a:pt x="0" y="348074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0480" tIns="0" rIns="30480" bIns="0" numCol="1" spcCol="1270" anchor="ctr" anchorCtr="0">
            <a:noAutofit/>
          </a:bodyPr>
          <a:lstStyle/>
          <a:p>
            <a:pPr lvl="0" algn="l" defTabSz="355600">
              <a:lnSpc>
                <a:spcPct val="90000"/>
              </a:lnSpc>
              <a:spcBef>
                <a:spcPct val="0"/>
              </a:spcBef>
              <a:spcAft>
                <a:spcPct val="35000"/>
              </a:spcAft>
            </a:pPr>
            <a:endParaRPr lang="es-ES" sz="800" kern="1200" dirty="0"/>
          </a:p>
        </p:txBody>
      </p:sp>
      <p:sp>
        <p:nvSpPr>
          <p:cNvPr id="6" name="Título 1">
            <a:extLst>
              <a:ext uri="{FF2B5EF4-FFF2-40B4-BE49-F238E27FC236}">
                <a16:creationId xmlns:a16="http://schemas.microsoft.com/office/drawing/2014/main" id="{76F63AC5-EC42-41CC-8F4C-F5EE27E4DEA8}"/>
              </a:ext>
            </a:extLst>
          </p:cNvPr>
          <p:cNvSpPr txBox="1">
            <a:spLocks/>
          </p:cNvSpPr>
          <p:nvPr/>
        </p:nvSpPr>
        <p:spPr>
          <a:xfrm>
            <a:off x="4958440" y="1107191"/>
            <a:ext cx="15773402" cy="1988345"/>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ES" sz="9600" b="1" dirty="0">
                <a:ln w="9525">
                  <a:solidFill>
                    <a:schemeClr val="bg1"/>
                  </a:solidFill>
                  <a:prstDash val="solid"/>
                </a:ln>
                <a:solidFill>
                  <a:schemeClr val="accent1"/>
                </a:solidFill>
                <a:effectLst>
                  <a:outerShdw blurRad="38100" dist="38100" dir="2700000" algn="tl">
                    <a:srgbClr val="000000">
                      <a:alpha val="43137"/>
                    </a:srgbClr>
                  </a:outerShdw>
                </a:effectLst>
                <a:latin typeface="Arial Rounded MT Bold" panose="020F0704030504030204" pitchFamily="34" charset="0"/>
              </a:rPr>
              <a:t>Los Tesoros de Ceuta</a:t>
            </a:r>
            <a:endParaRPr lang="es-ES" dirty="0">
              <a:latin typeface="Arial Rounded MT Bold" panose="020F0704030504030204" pitchFamily="34" charset="0"/>
            </a:endParaRPr>
          </a:p>
        </p:txBody>
      </p:sp>
      <p:pic>
        <p:nvPicPr>
          <p:cNvPr id="14" name="Imagen 13"/>
          <p:cNvPicPr>
            <a:picLocks noChangeAspect="1"/>
          </p:cNvPicPr>
          <p:nvPr/>
        </p:nvPicPr>
        <p:blipFill>
          <a:blip r:embed="rId5">
            <a:clrChange>
              <a:clrFrom>
                <a:srgbClr val="FFFBFB"/>
              </a:clrFrom>
              <a:clrTo>
                <a:srgbClr val="FFFBFB">
                  <a:alpha val="0"/>
                </a:srgbClr>
              </a:clrTo>
            </a:clrChange>
            <a:extLst>
              <a:ext uri="{28A0092B-C50C-407E-A947-70E740481C1C}">
                <a14:useLocalDpi xmlns:a14="http://schemas.microsoft.com/office/drawing/2010/main" val="0"/>
              </a:ext>
            </a:extLst>
          </a:blip>
          <a:stretch>
            <a:fillRect/>
          </a:stretch>
        </p:blipFill>
        <p:spPr>
          <a:xfrm>
            <a:off x="232041" y="2691532"/>
            <a:ext cx="12718091" cy="9538568"/>
          </a:xfrm>
          <a:prstGeom prst="rect">
            <a:avLst/>
          </a:prstGeom>
        </p:spPr>
      </p:pic>
    </p:spTree>
    <p:extLst>
      <p:ext uri="{BB962C8B-B14F-4D97-AF65-F5344CB8AC3E}">
        <p14:creationId xmlns:p14="http://schemas.microsoft.com/office/powerpoint/2010/main" val="3073097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a:extLst>
              <a:ext uri="{FF2B5EF4-FFF2-40B4-BE49-F238E27FC236}">
                <a16:creationId xmlns:a16="http://schemas.microsoft.com/office/drawing/2014/main" id="{A065F900-A6E0-4B93-88EC-5DFEECC998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9527" y="4828309"/>
            <a:ext cx="9144000" cy="68580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196" name="Picture 4" descr="Puede ser una imagen de niño(a) y sentada">
            <a:extLst>
              <a:ext uri="{FF2B5EF4-FFF2-40B4-BE49-F238E27FC236}">
                <a16:creationId xmlns:a16="http://schemas.microsoft.com/office/drawing/2014/main" id="{028507E1-2705-40AB-AD20-F46AD07EC3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154891" y="4828309"/>
            <a:ext cx="9144000" cy="68580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4" name="Título 1">
            <a:extLst>
              <a:ext uri="{FF2B5EF4-FFF2-40B4-BE49-F238E27FC236}">
                <a16:creationId xmlns:a16="http://schemas.microsoft.com/office/drawing/2014/main" id="{611E86F9-C7EC-4ED1-9B00-497CA5119FA9}"/>
              </a:ext>
            </a:extLst>
          </p:cNvPr>
          <p:cNvSpPr txBox="1">
            <a:spLocks/>
          </p:cNvSpPr>
          <p:nvPr/>
        </p:nvSpPr>
        <p:spPr>
          <a:xfrm>
            <a:off x="4305299" y="2262187"/>
            <a:ext cx="15773402" cy="1988345"/>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ES" sz="9600" b="1" dirty="0">
                <a:ln w="9525">
                  <a:solidFill>
                    <a:schemeClr val="bg1"/>
                  </a:solidFill>
                  <a:prstDash val="solid"/>
                </a:ln>
                <a:solidFill>
                  <a:schemeClr val="accent1"/>
                </a:solidFill>
                <a:effectLst>
                  <a:outerShdw blurRad="38100" dist="38100" dir="2700000" algn="tl">
                    <a:srgbClr val="000000">
                      <a:alpha val="43137"/>
                    </a:srgbClr>
                  </a:outerShdw>
                </a:effectLst>
                <a:latin typeface="Arial Rounded MT Bold" panose="020F0704030504030204" pitchFamily="34" charset="0"/>
              </a:rPr>
              <a:t>Recetario Cultural Ceutí</a:t>
            </a:r>
            <a:endParaRPr lang="es-ES" dirty="0">
              <a:latin typeface="Arial Rounded MT Bold" panose="020F0704030504030204" pitchFamily="34" charset="0"/>
            </a:endParaRPr>
          </a:p>
        </p:txBody>
      </p:sp>
    </p:spTree>
    <p:extLst>
      <p:ext uri="{BB962C8B-B14F-4D97-AF65-F5344CB8AC3E}">
        <p14:creationId xmlns:p14="http://schemas.microsoft.com/office/powerpoint/2010/main" val="13320268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p2"/>
          <p:cNvSpPr txBox="1"/>
          <p:nvPr/>
        </p:nvSpPr>
        <p:spPr>
          <a:xfrm>
            <a:off x="1463227" y="2365514"/>
            <a:ext cx="21019086" cy="1808921"/>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139CF6"/>
              </a:buClr>
              <a:buSzPct val="100000"/>
              <a:buFont typeface="Arial"/>
              <a:buNone/>
            </a:pPr>
            <a:r>
              <a:rPr lang="es-ES" sz="8200" b="1" dirty="0">
                <a:ln w="9525">
                  <a:solidFill>
                    <a:schemeClr val="bg1"/>
                  </a:solidFill>
                  <a:prstDash val="solid"/>
                </a:ln>
                <a:solidFill>
                  <a:schemeClr val="accent1"/>
                </a:solidFill>
                <a:effectLst>
                  <a:outerShdw blurRad="38100" dist="38100" dir="2700000" algn="tl">
                    <a:srgbClr val="000000">
                      <a:alpha val="43137"/>
                    </a:srgbClr>
                  </a:outerShdw>
                </a:effectLst>
                <a:latin typeface="Arial Rounded MT Bold" panose="020F0704030504030204" pitchFamily="34" charset="0"/>
                <a:ea typeface="Calibri"/>
                <a:cs typeface="Calibri"/>
                <a:sym typeface="Calibri"/>
              </a:rPr>
              <a:t>¿Por qué un Plan lector de centro?</a:t>
            </a:r>
            <a:endParaRPr sz="8200" b="1" dirty="0">
              <a:ln w="9525">
                <a:solidFill>
                  <a:schemeClr val="bg1"/>
                </a:solidFill>
                <a:prstDash val="solid"/>
              </a:ln>
              <a:solidFill>
                <a:schemeClr val="accent1"/>
              </a:solidFill>
              <a:effectLst>
                <a:outerShdw blurRad="38100" dist="38100" dir="2700000" algn="tl">
                  <a:srgbClr val="000000">
                    <a:alpha val="43137"/>
                  </a:srgbClr>
                </a:outerShdw>
              </a:effectLst>
              <a:latin typeface="Arial Rounded MT Bold" panose="020F0704030504030204" pitchFamily="34" charset="0"/>
              <a:ea typeface="Calibri"/>
              <a:cs typeface="Calibri"/>
              <a:sym typeface="Calibri"/>
            </a:endParaRPr>
          </a:p>
          <a:p>
            <a:pPr marL="0" marR="0" lvl="0" indent="0" algn="l" rtl="0">
              <a:lnSpc>
                <a:spcPct val="100000"/>
              </a:lnSpc>
              <a:spcBef>
                <a:spcPts val="0"/>
              </a:spcBef>
              <a:spcAft>
                <a:spcPts val="0"/>
              </a:spcAft>
              <a:buClr>
                <a:srgbClr val="139CF6"/>
              </a:buClr>
              <a:buSzPct val="100000"/>
              <a:buFont typeface="Arial"/>
              <a:buNone/>
            </a:pPr>
            <a:endParaRPr sz="7800" b="1" dirty="0">
              <a:solidFill>
                <a:schemeClr val="accent1">
                  <a:lumMod val="75000"/>
                </a:schemeClr>
              </a:solidFill>
            </a:endParaRPr>
          </a:p>
          <a:p>
            <a:pPr marL="0" marR="0" lvl="0" indent="0" algn="l" rtl="0">
              <a:lnSpc>
                <a:spcPct val="100000"/>
              </a:lnSpc>
              <a:spcBef>
                <a:spcPts val="0"/>
              </a:spcBef>
              <a:spcAft>
                <a:spcPts val="0"/>
              </a:spcAft>
              <a:buClr>
                <a:srgbClr val="139CF6"/>
              </a:buClr>
              <a:buSzPct val="100000"/>
              <a:buFont typeface="Arial"/>
              <a:buNone/>
            </a:pPr>
            <a:endParaRPr sz="7800" b="1" i="0" u="none" strike="noStrike" cap="none" dirty="0">
              <a:solidFill>
                <a:srgbClr val="139CF6"/>
              </a:solidFill>
              <a:latin typeface="Arial"/>
              <a:ea typeface="Arial"/>
              <a:cs typeface="Arial"/>
              <a:sym typeface="Arial"/>
            </a:endParaRPr>
          </a:p>
          <a:p>
            <a:pPr marL="0" marR="0" lvl="0" indent="0" algn="l" rtl="0">
              <a:lnSpc>
                <a:spcPct val="100000"/>
              </a:lnSpc>
              <a:spcBef>
                <a:spcPts val="0"/>
              </a:spcBef>
              <a:spcAft>
                <a:spcPts val="0"/>
              </a:spcAft>
              <a:buClr>
                <a:srgbClr val="139CF6"/>
              </a:buClr>
              <a:buSzPct val="100000"/>
              <a:buFont typeface="Arial"/>
              <a:buNone/>
            </a:pPr>
            <a:endParaRPr sz="7800" b="1" i="0" u="none" strike="noStrike" cap="none" dirty="0">
              <a:solidFill>
                <a:srgbClr val="139CF6"/>
              </a:solidFill>
              <a:latin typeface="Arial"/>
              <a:ea typeface="Arial"/>
              <a:cs typeface="Arial"/>
              <a:sym typeface="Arial"/>
            </a:endParaRPr>
          </a:p>
        </p:txBody>
      </p:sp>
      <p:pic>
        <p:nvPicPr>
          <p:cNvPr id="1026" name="Picture 2" descr="Investigación de mercados - Wikipedia, la enciclopedia libre">
            <a:extLst>
              <a:ext uri="{FF2B5EF4-FFF2-40B4-BE49-F238E27FC236}">
                <a16:creationId xmlns:a16="http://schemas.microsoft.com/office/drawing/2014/main" id="{B10BC213-5D50-4F0C-B018-F8FF88914C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3227" y="4452730"/>
            <a:ext cx="7906662" cy="5911520"/>
          </a:xfrm>
          <a:prstGeom prst="rect">
            <a:avLst/>
          </a:prstGeom>
          <a:noFill/>
          <a:extLst>
            <a:ext uri="{909E8E84-426E-40DD-AFC4-6F175D3DCCD1}">
              <a14:hiddenFill xmlns:a14="http://schemas.microsoft.com/office/drawing/2010/main">
                <a:solidFill>
                  <a:srgbClr val="FFFFFF"/>
                </a:solidFill>
              </a14:hiddenFill>
            </a:ext>
          </a:extLst>
        </p:spPr>
      </p:pic>
      <p:sp>
        <p:nvSpPr>
          <p:cNvPr id="3" name="Marcador de texto 2">
            <a:extLst>
              <a:ext uri="{FF2B5EF4-FFF2-40B4-BE49-F238E27FC236}">
                <a16:creationId xmlns:a16="http://schemas.microsoft.com/office/drawing/2014/main" id="{69AF98B9-60F9-486E-BC63-C2FA3736F6BB}"/>
              </a:ext>
            </a:extLst>
          </p:cNvPr>
          <p:cNvSpPr>
            <a:spLocks noGrp="1"/>
          </p:cNvSpPr>
          <p:nvPr>
            <p:ph type="body" idx="1"/>
          </p:nvPr>
        </p:nvSpPr>
        <p:spPr>
          <a:xfrm>
            <a:off x="9720470" y="4174435"/>
            <a:ext cx="14133443" cy="6189815"/>
          </a:xfrm>
        </p:spPr>
        <p:txBody>
          <a:bodyPr>
            <a:normAutofit fontScale="92500" lnSpcReduction="20000"/>
          </a:bodyPr>
          <a:lstStyle/>
          <a:p>
            <a:pPr marL="0" marR="0" lvl="0" indent="0" algn="l" rtl="0">
              <a:lnSpc>
                <a:spcPct val="100000"/>
              </a:lnSpc>
              <a:spcBef>
                <a:spcPts val="0"/>
              </a:spcBef>
              <a:spcAft>
                <a:spcPts val="0"/>
              </a:spcAft>
              <a:buClr>
                <a:srgbClr val="139CF6"/>
              </a:buClr>
              <a:buSzPct val="100000"/>
              <a:buFont typeface="Arial"/>
              <a:buNone/>
            </a:pPr>
            <a:r>
              <a:rPr lang="es-ES" sz="7600" b="1" dirty="0">
                <a:solidFill>
                  <a:schemeClr val="accent1">
                    <a:lumMod val="75000"/>
                  </a:schemeClr>
                </a:solidFill>
                <a:latin typeface="Gabriola" panose="04040605051002020D02" pitchFamily="82" charset="0"/>
              </a:rPr>
              <a:t>Evidencias que justifican su importancia:</a:t>
            </a:r>
          </a:p>
          <a:p>
            <a:pPr marL="0" marR="0" lvl="0" indent="0" algn="l" rtl="0">
              <a:lnSpc>
                <a:spcPct val="100000"/>
              </a:lnSpc>
              <a:spcBef>
                <a:spcPts val="0"/>
              </a:spcBef>
              <a:spcAft>
                <a:spcPts val="0"/>
              </a:spcAft>
              <a:buClr>
                <a:srgbClr val="139CF6"/>
              </a:buClr>
              <a:buSzPct val="100000"/>
              <a:buFont typeface="Arial"/>
              <a:buNone/>
            </a:pPr>
            <a:endParaRPr lang="es-ES" sz="7100" b="1" i="1" dirty="0">
              <a:solidFill>
                <a:schemeClr val="accent1">
                  <a:lumMod val="75000"/>
                </a:schemeClr>
              </a:solidFill>
              <a:effectLst>
                <a:outerShdw blurRad="38100" dist="38100" dir="2700000" algn="tl">
                  <a:srgbClr val="000000">
                    <a:alpha val="43137"/>
                  </a:srgbClr>
                </a:outerShdw>
              </a:effectLst>
              <a:latin typeface="Gabriola" panose="04040605051002020D02" pitchFamily="82" charset="0"/>
            </a:endParaRPr>
          </a:p>
          <a:p>
            <a:pPr marL="857250" marR="0" lvl="0" indent="-857250" algn="l" rtl="0">
              <a:lnSpc>
                <a:spcPct val="100000"/>
              </a:lnSpc>
              <a:spcBef>
                <a:spcPts val="0"/>
              </a:spcBef>
              <a:spcAft>
                <a:spcPts val="0"/>
              </a:spcAft>
              <a:buClr>
                <a:srgbClr val="139CF6"/>
              </a:buClr>
              <a:buSzPct val="100000"/>
              <a:buFont typeface="Wingdings" panose="05000000000000000000" pitchFamily="2" charset="2"/>
              <a:buChar char="Ø"/>
            </a:pPr>
            <a:r>
              <a:rPr lang="es-ES" sz="7100" b="1" dirty="0">
                <a:solidFill>
                  <a:schemeClr val="accent1">
                    <a:lumMod val="75000"/>
                  </a:schemeClr>
                </a:solidFill>
                <a:latin typeface="Gabriola" panose="04040605051002020D02" pitchFamily="82" charset="0"/>
              </a:rPr>
              <a:t>Efecto Mateo (Stanovich, 1986)</a:t>
            </a:r>
          </a:p>
          <a:p>
            <a:pPr marL="0" marR="0" lvl="0" indent="0" algn="l" rtl="0">
              <a:lnSpc>
                <a:spcPct val="100000"/>
              </a:lnSpc>
              <a:spcBef>
                <a:spcPts val="0"/>
              </a:spcBef>
              <a:spcAft>
                <a:spcPts val="0"/>
              </a:spcAft>
              <a:buClr>
                <a:srgbClr val="139CF6"/>
              </a:buClr>
              <a:buSzPct val="100000"/>
              <a:buNone/>
            </a:pPr>
            <a:endParaRPr lang="es-ES" sz="7100" b="1" dirty="0">
              <a:solidFill>
                <a:schemeClr val="accent1">
                  <a:lumMod val="75000"/>
                </a:schemeClr>
              </a:solidFill>
              <a:latin typeface="Gabriola" panose="04040605051002020D02" pitchFamily="82" charset="0"/>
            </a:endParaRPr>
          </a:p>
          <a:p>
            <a:pPr marL="857250" marR="0" lvl="0" indent="-857250" algn="l" rtl="0">
              <a:lnSpc>
                <a:spcPct val="100000"/>
              </a:lnSpc>
              <a:spcBef>
                <a:spcPts val="0"/>
              </a:spcBef>
              <a:spcAft>
                <a:spcPts val="0"/>
              </a:spcAft>
              <a:buClr>
                <a:srgbClr val="139CF6"/>
              </a:buClr>
              <a:buSzPct val="100000"/>
              <a:buFont typeface="Wingdings" panose="05000000000000000000" pitchFamily="2" charset="2"/>
              <a:buChar char="Ø"/>
            </a:pPr>
            <a:r>
              <a:rPr lang="es-ES" sz="7100" b="1" dirty="0">
                <a:solidFill>
                  <a:schemeClr val="accent1">
                    <a:lumMod val="75000"/>
                  </a:schemeClr>
                </a:solidFill>
                <a:latin typeface="Gabriola" panose="04040605051002020D02" pitchFamily="82" charset="0"/>
              </a:rPr>
              <a:t>Correlación:</a:t>
            </a:r>
          </a:p>
          <a:p>
            <a:pPr marL="0" marR="0" lvl="0" indent="0" algn="l" rtl="0">
              <a:lnSpc>
                <a:spcPct val="100000"/>
              </a:lnSpc>
              <a:spcBef>
                <a:spcPts val="0"/>
              </a:spcBef>
              <a:spcAft>
                <a:spcPts val="0"/>
              </a:spcAft>
              <a:buClr>
                <a:srgbClr val="139CF6"/>
              </a:buClr>
              <a:buSzPct val="100000"/>
              <a:buFont typeface="Arial"/>
              <a:buNone/>
            </a:pPr>
            <a:r>
              <a:rPr lang="es-ES" sz="7100" b="1" dirty="0">
                <a:solidFill>
                  <a:schemeClr val="accent1">
                    <a:lumMod val="75000"/>
                  </a:schemeClr>
                </a:solidFill>
                <a:latin typeface="Gabriola" panose="04040605051002020D02" pitchFamily="82" charset="0"/>
              </a:rPr>
              <a:t>	A menor vocabulario, menor rendimiento</a:t>
            </a:r>
          </a:p>
          <a:p>
            <a:pPr marL="0" marR="0" lvl="0" indent="0" algn="l" rtl="0">
              <a:lnSpc>
                <a:spcPct val="100000"/>
              </a:lnSpc>
              <a:spcBef>
                <a:spcPts val="0"/>
              </a:spcBef>
              <a:spcAft>
                <a:spcPts val="0"/>
              </a:spcAft>
              <a:buClr>
                <a:srgbClr val="139CF6"/>
              </a:buClr>
              <a:buSzPct val="100000"/>
              <a:buFont typeface="Arial"/>
              <a:buNone/>
            </a:pPr>
            <a:r>
              <a:rPr lang="es-ES" sz="7100" b="1" dirty="0">
                <a:solidFill>
                  <a:schemeClr val="accent1">
                    <a:lumMod val="75000"/>
                  </a:schemeClr>
                </a:solidFill>
                <a:latin typeface="Gabriola" panose="04040605051002020D02" pitchFamily="82" charset="0"/>
              </a:rPr>
              <a:t>	A menor renta, menor éxito académico</a:t>
            </a:r>
            <a:endParaRPr lang="es-ES" sz="7100" b="1" dirty="0">
              <a:solidFill>
                <a:srgbClr val="139CF6"/>
              </a:solidFill>
            </a:endParaRPr>
          </a:p>
          <a:p>
            <a:pPr marL="0" marR="0" lvl="0" indent="0" algn="l" rtl="0">
              <a:lnSpc>
                <a:spcPct val="100000"/>
              </a:lnSpc>
              <a:spcBef>
                <a:spcPts val="0"/>
              </a:spcBef>
              <a:spcAft>
                <a:spcPts val="0"/>
              </a:spcAft>
              <a:buClr>
                <a:srgbClr val="139CF6"/>
              </a:buClr>
              <a:buSzPct val="100000"/>
              <a:buFont typeface="Arial"/>
              <a:buNone/>
            </a:pPr>
            <a:endParaRPr lang="es-ES" sz="5400" b="1" dirty="0">
              <a:solidFill>
                <a:srgbClr val="139CF6"/>
              </a:solidFill>
            </a:endParaRPr>
          </a:p>
          <a:p>
            <a:pPr marL="0" marR="0" lvl="0" indent="0" algn="l" rtl="0">
              <a:lnSpc>
                <a:spcPct val="100000"/>
              </a:lnSpc>
              <a:spcBef>
                <a:spcPts val="0"/>
              </a:spcBef>
              <a:spcAft>
                <a:spcPts val="0"/>
              </a:spcAft>
              <a:buClr>
                <a:srgbClr val="139CF6"/>
              </a:buClr>
              <a:buSzPct val="100000"/>
              <a:buFont typeface="Arial"/>
              <a:buNone/>
            </a:pPr>
            <a:endParaRPr lang="es-ES" sz="5400" b="1" dirty="0">
              <a:solidFill>
                <a:srgbClr val="139CF6"/>
              </a:solidFill>
            </a:endParaRPr>
          </a:p>
          <a:p>
            <a:endParaRPr lang="es-E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317A998D-F640-41AB-95BE-F5A16727D71E}"/>
              </a:ext>
            </a:extLst>
          </p:cNvPr>
          <p:cNvPicPr>
            <a:picLocks noChangeAspect="1"/>
          </p:cNvPicPr>
          <p:nvPr/>
        </p:nvPicPr>
        <p:blipFill>
          <a:blip r:embed="rId3"/>
          <a:stretch>
            <a:fillRect/>
          </a:stretch>
        </p:blipFill>
        <p:spPr>
          <a:xfrm>
            <a:off x="13620751" y="1459545"/>
            <a:ext cx="8283424" cy="1019623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7" name="Imagen 6"/>
          <p:cNvPicPr>
            <a:picLocks noChangeAspect="1"/>
          </p:cNvPicPr>
          <p:nvPr/>
        </p:nvPicPr>
        <p:blipFill rotWithShape="1">
          <a:blip r:embed="rId4"/>
          <a:srcRect l="12604" t="13704" r="53854" b="11852"/>
          <a:stretch/>
        </p:blipFill>
        <p:spPr>
          <a:xfrm>
            <a:off x="2243733" y="1940157"/>
            <a:ext cx="8229599" cy="10274220"/>
          </a:xfrm>
          <a:prstGeom prst="rect">
            <a:avLst/>
          </a:prstGeom>
        </p:spPr>
      </p:pic>
    </p:spTree>
    <p:extLst>
      <p:ext uri="{BB962C8B-B14F-4D97-AF65-F5344CB8AC3E}">
        <p14:creationId xmlns:p14="http://schemas.microsoft.com/office/powerpoint/2010/main" val="19655368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Puede ser una imagen de una persona, sentado(a) e interior">
            <a:extLst>
              <a:ext uri="{FF2B5EF4-FFF2-40B4-BE49-F238E27FC236}">
                <a16:creationId xmlns:a16="http://schemas.microsoft.com/office/drawing/2014/main" id="{C55E4F29-61A6-4C79-A70E-4BCBB6C96A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45404" y="4343829"/>
            <a:ext cx="4648339" cy="619778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7172" name="Picture 4">
            <a:extLst>
              <a:ext uri="{FF2B5EF4-FFF2-40B4-BE49-F238E27FC236}">
                <a16:creationId xmlns:a16="http://schemas.microsoft.com/office/drawing/2014/main" id="{F019E0F4-F2F2-437D-AC97-ADD730ED85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38929" y="4343829"/>
            <a:ext cx="8259240" cy="619443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4" name="Imagen 3" descr="Puede ser una imagen de una o varias personas e interior">
            <a:extLst>
              <a:ext uri="{FF2B5EF4-FFF2-40B4-BE49-F238E27FC236}">
                <a16:creationId xmlns:a16="http://schemas.microsoft.com/office/drawing/2014/main" id="{3F09986D-0B5E-4A59-B585-3749D7E9FAD3}"/>
              </a:ext>
            </a:extLst>
          </p:cNvPr>
          <p:cNvPicPr>
            <a:picLocks noChangeAspect="1"/>
          </p:cNvPicPr>
          <p:nvPr/>
        </p:nvPicPr>
        <p:blipFill rotWithShape="1">
          <a:blip r:embed="rId5">
            <a:extLst>
              <a:ext uri="{28A0092B-C50C-407E-A947-70E740481C1C}">
                <a14:useLocalDpi xmlns:a14="http://schemas.microsoft.com/office/drawing/2010/main" val="0"/>
              </a:ext>
            </a:extLst>
          </a:blip>
          <a:srcRect t="12288" r="16672" b="27891"/>
          <a:stretch/>
        </p:blipFill>
        <p:spPr bwMode="auto">
          <a:xfrm>
            <a:off x="1318333" y="4343829"/>
            <a:ext cx="6450314" cy="6172636"/>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sp>
        <p:nvSpPr>
          <p:cNvPr id="11" name="CuadroTexto 10">
            <a:extLst>
              <a:ext uri="{FF2B5EF4-FFF2-40B4-BE49-F238E27FC236}">
                <a16:creationId xmlns:a16="http://schemas.microsoft.com/office/drawing/2014/main" id="{B9671A65-C20B-45CD-9C12-FF10FBECE3C1}"/>
              </a:ext>
            </a:extLst>
          </p:cNvPr>
          <p:cNvSpPr txBox="1"/>
          <p:nvPr/>
        </p:nvSpPr>
        <p:spPr>
          <a:xfrm>
            <a:off x="4513942" y="1607445"/>
            <a:ext cx="13931122" cy="1569660"/>
          </a:xfrm>
          <a:prstGeom prst="rect">
            <a:avLst/>
          </a:prstGeom>
          <a:noFill/>
        </p:spPr>
        <p:txBody>
          <a:bodyPr wrap="square">
            <a:spAutoFit/>
          </a:bodyPr>
          <a:lstStyle/>
          <a:p>
            <a:pPr algn="ctr"/>
            <a:r>
              <a:rPr lang="es-ES" sz="9600" b="1" dirty="0">
                <a:ln w="9525">
                  <a:solidFill>
                    <a:schemeClr val="bg1"/>
                  </a:solidFill>
                  <a:prstDash val="solid"/>
                </a:ln>
                <a:solidFill>
                  <a:schemeClr val="accent1"/>
                </a:solidFill>
                <a:effectLst>
                  <a:outerShdw blurRad="38100" dist="38100" dir="2700000" algn="tl">
                    <a:srgbClr val="000000">
                      <a:alpha val="43137"/>
                    </a:srgbClr>
                  </a:outerShdw>
                </a:effectLst>
                <a:latin typeface="Arial Rounded MT Bold" panose="020F0704030504030204" pitchFamily="34" charset="0"/>
              </a:rPr>
              <a:t>Aprendizaje-Servicio</a:t>
            </a:r>
            <a:endParaRPr lang="es-ES" sz="9600" dirty="0"/>
          </a:p>
        </p:txBody>
      </p:sp>
      <p:pic>
        <p:nvPicPr>
          <p:cNvPr id="6" name="Imagen 5"/>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703599">
            <a:off x="16061642" y="2615431"/>
            <a:ext cx="2820290" cy="2022095"/>
          </a:xfrm>
          <a:prstGeom prst="rect">
            <a:avLst/>
          </a:prstGeom>
        </p:spPr>
      </p:pic>
      <p:pic>
        <p:nvPicPr>
          <p:cNvPr id="12" name="Imagen 11"/>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20917871" flipH="1">
            <a:off x="6793644" y="2576944"/>
            <a:ext cx="2820290" cy="2022095"/>
          </a:xfrm>
          <a:prstGeom prst="rect">
            <a:avLst/>
          </a:prstGeom>
        </p:spPr>
      </p:pic>
      <p:pic>
        <p:nvPicPr>
          <p:cNvPr id="13" name="Imagen 12"/>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0170000" flipH="1">
            <a:off x="6932120" y="10484385"/>
            <a:ext cx="2820290" cy="2022095"/>
          </a:xfrm>
          <a:prstGeom prst="rect">
            <a:avLst/>
          </a:prstGeom>
        </p:spPr>
      </p:pic>
      <p:pic>
        <p:nvPicPr>
          <p:cNvPr id="14" name="Imagen 13"/>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1905734">
            <a:off x="15749040" y="10604057"/>
            <a:ext cx="2820290" cy="2022095"/>
          </a:xfrm>
          <a:prstGeom prst="rect">
            <a:avLst/>
          </a:prstGeom>
        </p:spPr>
      </p:pic>
    </p:spTree>
    <p:extLst>
      <p:ext uri="{BB962C8B-B14F-4D97-AF65-F5344CB8AC3E}">
        <p14:creationId xmlns:p14="http://schemas.microsoft.com/office/powerpoint/2010/main" val="18418571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90" name="Google Shape;90;g10e5eba9552_0_5"/>
          <p:cNvSpPr txBox="1">
            <a:spLocks noGrp="1"/>
          </p:cNvSpPr>
          <p:nvPr>
            <p:ph type="title"/>
          </p:nvPr>
        </p:nvSpPr>
        <p:spPr>
          <a:xfrm>
            <a:off x="1300700" y="2078319"/>
            <a:ext cx="21718326" cy="5751231"/>
          </a:xfrm>
          <a:prstGeom prst="rect">
            <a:avLst/>
          </a:prstGeom>
          <a:noFill/>
          <a:ln>
            <a:noFill/>
          </a:ln>
        </p:spPr>
        <p:txBody>
          <a:bodyPr spcFirstLastPara="1" wrap="square" lIns="0" tIns="0" rIns="0" bIns="0" anchor="b" anchorCtr="0">
            <a:normAutofit/>
          </a:bodyPr>
          <a:lstStyle/>
          <a:p>
            <a:pPr marL="0" lvl="0" indent="0" algn="l" rtl="0">
              <a:lnSpc>
                <a:spcPct val="100000"/>
              </a:lnSpc>
              <a:spcBef>
                <a:spcPts val="0"/>
              </a:spcBef>
              <a:spcAft>
                <a:spcPts val="0"/>
              </a:spcAft>
              <a:buClr>
                <a:srgbClr val="139CF6"/>
              </a:buClr>
              <a:buSzPts val="8900"/>
              <a:buFont typeface="Arial"/>
              <a:buNone/>
            </a:pPr>
            <a:endParaRPr sz="8900" dirty="0"/>
          </a:p>
          <a:p>
            <a:pPr marL="0" lvl="0" indent="0" algn="ctr" rtl="0">
              <a:lnSpc>
                <a:spcPct val="100000"/>
              </a:lnSpc>
              <a:spcBef>
                <a:spcPts val="0"/>
              </a:spcBef>
              <a:spcAft>
                <a:spcPts val="0"/>
              </a:spcAft>
              <a:buClr>
                <a:srgbClr val="139CF6"/>
              </a:buClr>
              <a:buSzPts val="5300"/>
              <a:buFont typeface="Arial"/>
              <a:buNone/>
            </a:pPr>
            <a:r>
              <a:rPr lang="es-ES" sz="7300" b="1" i="1" spc="300" dirty="0">
                <a:solidFill>
                  <a:schemeClr val="accent1">
                    <a:lumMod val="75000"/>
                  </a:schemeClr>
                </a:solidFill>
                <a:latin typeface="Gabriola" panose="04040605051002020D02" pitchFamily="82" charset="0"/>
              </a:rPr>
              <a:t>“Un niño o una niña permanece en la escuela entre su etapa de infantil y primaria, 1566 días, dediquemos día a día a regar y a contagiar el entusiasmo por la lectura” </a:t>
            </a:r>
            <a:br>
              <a:rPr lang="es-ES" sz="7300" b="1" i="1" spc="300" dirty="0">
                <a:solidFill>
                  <a:schemeClr val="accent1">
                    <a:lumMod val="75000"/>
                  </a:schemeClr>
                </a:solidFill>
                <a:latin typeface="Gabriola" panose="04040605051002020D02" pitchFamily="82" charset="0"/>
              </a:rPr>
            </a:br>
            <a:endParaRPr sz="6700" dirty="0">
              <a:solidFill>
                <a:schemeClr val="accent1">
                  <a:lumMod val="75000"/>
                </a:schemeClr>
              </a:solidFill>
              <a:latin typeface="Gabriola" panose="04040605051002020D02" pitchFamily="82" charset="0"/>
            </a:endParaRPr>
          </a:p>
        </p:txBody>
      </p:sp>
      <p:sp>
        <p:nvSpPr>
          <p:cNvPr id="92" name="Google Shape;92;g10e5eba9552_0_5"/>
          <p:cNvSpPr/>
          <p:nvPr/>
        </p:nvSpPr>
        <p:spPr>
          <a:xfrm>
            <a:off x="15046036" y="665018"/>
            <a:ext cx="2549100" cy="1413300"/>
          </a:xfrm>
          <a:prstGeom prst="rect">
            <a:avLst/>
          </a:prstGeom>
          <a:solidFill>
            <a:schemeClr val="lt1"/>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3200"/>
              <a:buFont typeface="Calibri"/>
              <a:buNone/>
            </a:pPr>
            <a:endParaRPr sz="3200" b="0" i="0" u="none" strike="noStrike" cap="none">
              <a:solidFill>
                <a:srgbClr val="000000"/>
              </a:solidFill>
              <a:latin typeface="Calibri"/>
              <a:ea typeface="Calibri"/>
              <a:cs typeface="Calibri"/>
              <a:sym typeface="Calibri"/>
            </a:endParaRPr>
          </a:p>
        </p:txBody>
      </p:sp>
      <p:sp>
        <p:nvSpPr>
          <p:cNvPr id="2" name="Rectángulo 1"/>
          <p:cNvSpPr/>
          <p:nvPr/>
        </p:nvSpPr>
        <p:spPr>
          <a:xfrm>
            <a:off x="10224586" y="8774668"/>
            <a:ext cx="12192000" cy="3262432"/>
          </a:xfrm>
          <a:prstGeom prst="rect">
            <a:avLst/>
          </a:prstGeom>
        </p:spPr>
        <p:txBody>
          <a:bodyPr>
            <a:spAutoFit/>
          </a:bodyPr>
          <a:lstStyle/>
          <a:p>
            <a:pPr algn="r"/>
            <a:r>
              <a:rPr lang="es-ES" sz="5400" dirty="0">
                <a:solidFill>
                  <a:schemeClr val="accent1">
                    <a:lumMod val="75000"/>
                  </a:schemeClr>
                </a:solidFill>
                <a:latin typeface="Gabriola" panose="04040605051002020D02" pitchFamily="82" charset="0"/>
              </a:rPr>
              <a:t>Muchas gracias por su atención</a:t>
            </a:r>
            <a:br>
              <a:rPr lang="es-ES" sz="5400" dirty="0">
                <a:solidFill>
                  <a:schemeClr val="accent1">
                    <a:lumMod val="75000"/>
                  </a:schemeClr>
                </a:solidFill>
                <a:latin typeface="Gabriola" panose="04040605051002020D02" pitchFamily="82" charset="0"/>
              </a:rPr>
            </a:br>
            <a:br>
              <a:rPr lang="es-ES" sz="5400" dirty="0">
                <a:solidFill>
                  <a:schemeClr val="accent1">
                    <a:lumMod val="75000"/>
                  </a:schemeClr>
                </a:solidFill>
                <a:latin typeface="Gabriola" panose="04040605051002020D02" pitchFamily="82" charset="0"/>
              </a:rPr>
            </a:br>
            <a:r>
              <a:rPr lang="es-ES" sz="5400" dirty="0">
                <a:solidFill>
                  <a:schemeClr val="accent1">
                    <a:lumMod val="75000"/>
                  </a:schemeClr>
                </a:solidFill>
                <a:latin typeface="Gabriola" panose="04040605051002020D02" pitchFamily="82" charset="0"/>
              </a:rPr>
              <a:t>Anabel Ramón</a:t>
            </a:r>
          </a:p>
          <a:p>
            <a:pPr algn="r"/>
            <a:r>
              <a:rPr lang="es-ES" sz="4000" dirty="0">
                <a:solidFill>
                  <a:schemeClr val="accent1">
                    <a:lumMod val="75000"/>
                  </a:schemeClr>
                </a:solidFill>
                <a:latin typeface="Gabriola" panose="04040605051002020D02" pitchFamily="82" charset="0"/>
              </a:rPr>
              <a:t>26 de enero de 2022</a:t>
            </a:r>
            <a:endParaRPr lang="es-ES" sz="4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pic>
        <p:nvPicPr>
          <p:cNvPr id="68" name="Google Shape;68;p4"/>
          <p:cNvPicPr preferRelativeResize="0"/>
          <p:nvPr/>
        </p:nvPicPr>
        <p:blipFill rotWithShape="1">
          <a:blip r:embed="rId3">
            <a:alphaModFix/>
          </a:blip>
          <a:srcRect t="12184"/>
          <a:stretch/>
        </p:blipFill>
        <p:spPr>
          <a:xfrm>
            <a:off x="1657350" y="3581400"/>
            <a:ext cx="20999350" cy="8177550"/>
          </a:xfrm>
          <a:prstGeom prst="rect">
            <a:avLst/>
          </a:prstGeom>
          <a:noFill/>
          <a:ln>
            <a:noFill/>
          </a:ln>
        </p:spPr>
      </p:pic>
      <p:sp>
        <p:nvSpPr>
          <p:cNvPr id="3" name="Google Shape;73;p2"/>
          <p:cNvSpPr txBox="1"/>
          <p:nvPr/>
        </p:nvSpPr>
        <p:spPr>
          <a:xfrm>
            <a:off x="2625277" y="2103900"/>
            <a:ext cx="21019086" cy="1808921"/>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139CF6"/>
              </a:buClr>
              <a:buSzPct val="100000"/>
              <a:buFont typeface="Arial"/>
              <a:buNone/>
            </a:pPr>
            <a:r>
              <a:rPr lang="es-ES" sz="8000" b="1" dirty="0">
                <a:ln w="9525">
                  <a:solidFill>
                    <a:schemeClr val="bg1"/>
                  </a:solidFill>
                  <a:prstDash val="solid"/>
                </a:ln>
                <a:solidFill>
                  <a:schemeClr val="accent1"/>
                </a:solidFill>
                <a:effectLst>
                  <a:outerShdw blurRad="38100" dist="38100" dir="2700000" algn="tl">
                    <a:srgbClr val="000000">
                      <a:alpha val="43137"/>
                    </a:srgbClr>
                  </a:outerShdw>
                </a:effectLst>
                <a:latin typeface="Arial Rounded MT Bold" panose="020F0704030504030204" pitchFamily="34" charset="0"/>
                <a:ea typeface="Calibri"/>
                <a:cs typeface="Calibri"/>
                <a:sym typeface="Calibri"/>
              </a:rPr>
              <a:t>CEIP MARE NOSTRUM – PLAN LECTOR</a:t>
            </a:r>
            <a:endParaRPr sz="8000" b="1" dirty="0">
              <a:ln w="9525">
                <a:solidFill>
                  <a:schemeClr val="bg1"/>
                </a:solidFill>
                <a:prstDash val="solid"/>
              </a:ln>
              <a:solidFill>
                <a:schemeClr val="accent1"/>
              </a:solidFill>
              <a:effectLst>
                <a:outerShdw blurRad="38100" dist="38100" dir="2700000" algn="tl">
                  <a:srgbClr val="000000">
                    <a:alpha val="43137"/>
                  </a:srgbClr>
                </a:outerShdw>
              </a:effectLst>
              <a:latin typeface="Arial Rounded MT Bold" panose="020F0704030504030204" pitchFamily="34" charset="0"/>
              <a:ea typeface="Calibri"/>
              <a:cs typeface="Calibri"/>
              <a:sym typeface="Calibri"/>
            </a:endParaRPr>
          </a:p>
          <a:p>
            <a:pPr marL="0" marR="0" lvl="0" indent="0" algn="l" rtl="0">
              <a:lnSpc>
                <a:spcPct val="100000"/>
              </a:lnSpc>
              <a:spcBef>
                <a:spcPts val="0"/>
              </a:spcBef>
              <a:spcAft>
                <a:spcPts val="0"/>
              </a:spcAft>
              <a:buClr>
                <a:srgbClr val="139CF6"/>
              </a:buClr>
              <a:buSzPct val="100000"/>
              <a:buFont typeface="Arial"/>
              <a:buNone/>
            </a:pPr>
            <a:endParaRPr sz="7800" b="1" dirty="0">
              <a:solidFill>
                <a:schemeClr val="accent1">
                  <a:lumMod val="75000"/>
                </a:schemeClr>
              </a:solidFill>
            </a:endParaRPr>
          </a:p>
          <a:p>
            <a:pPr marL="0" marR="0" lvl="0" indent="0" algn="l" rtl="0">
              <a:lnSpc>
                <a:spcPct val="100000"/>
              </a:lnSpc>
              <a:spcBef>
                <a:spcPts val="0"/>
              </a:spcBef>
              <a:spcAft>
                <a:spcPts val="0"/>
              </a:spcAft>
              <a:buClr>
                <a:srgbClr val="139CF6"/>
              </a:buClr>
              <a:buSzPct val="100000"/>
              <a:buFont typeface="Arial"/>
              <a:buNone/>
            </a:pPr>
            <a:endParaRPr sz="7800" b="1" i="0" u="none" strike="noStrike" cap="none" dirty="0">
              <a:solidFill>
                <a:srgbClr val="139CF6"/>
              </a:solidFill>
              <a:latin typeface="Arial"/>
              <a:ea typeface="Arial"/>
              <a:cs typeface="Arial"/>
              <a:sym typeface="Arial"/>
            </a:endParaRPr>
          </a:p>
          <a:p>
            <a:pPr marL="0" marR="0" lvl="0" indent="0" algn="l" rtl="0">
              <a:lnSpc>
                <a:spcPct val="100000"/>
              </a:lnSpc>
              <a:spcBef>
                <a:spcPts val="0"/>
              </a:spcBef>
              <a:spcAft>
                <a:spcPts val="0"/>
              </a:spcAft>
              <a:buClr>
                <a:srgbClr val="139CF6"/>
              </a:buClr>
              <a:buSzPct val="100000"/>
              <a:buFont typeface="Arial"/>
              <a:buNone/>
            </a:pPr>
            <a:endParaRPr sz="7800" b="1" i="0" u="none" strike="noStrike" cap="none" dirty="0">
              <a:solidFill>
                <a:srgbClr val="139CF6"/>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5"/>
          <p:cNvSpPr txBox="1">
            <a:spLocks noGrp="1"/>
          </p:cNvSpPr>
          <p:nvPr>
            <p:ph type="title"/>
          </p:nvPr>
        </p:nvSpPr>
        <p:spPr>
          <a:xfrm>
            <a:off x="295464" y="1683328"/>
            <a:ext cx="23376834" cy="2514600"/>
          </a:xfrm>
          <a:prstGeom prst="rect">
            <a:avLst/>
          </a:prstGeom>
          <a:noFill/>
          <a:ln>
            <a:noFill/>
          </a:ln>
        </p:spPr>
        <p:txBody>
          <a:bodyPr spcFirstLastPara="1" wrap="square" lIns="0" tIns="0" rIns="0" bIns="0" anchor="ctr" anchorCtr="0">
            <a:normAutofit/>
          </a:bodyPr>
          <a:lstStyle/>
          <a:p>
            <a:pPr lvl="0" algn="ctr" rtl="0">
              <a:lnSpc>
                <a:spcPct val="90000"/>
              </a:lnSpc>
              <a:spcBef>
                <a:spcPts val="0"/>
              </a:spcBef>
              <a:spcAft>
                <a:spcPts val="0"/>
              </a:spcAft>
              <a:buClr>
                <a:srgbClr val="00A2FF"/>
              </a:buClr>
              <a:buSzPts val="8800"/>
            </a:pPr>
            <a:r>
              <a:rPr lang="es-ES" sz="8200" b="1" dirty="0">
                <a:ln w="9525">
                  <a:solidFill>
                    <a:schemeClr val="bg1"/>
                  </a:solidFill>
                  <a:prstDash val="solid"/>
                </a:ln>
                <a:solidFill>
                  <a:schemeClr val="accent1"/>
                </a:solidFill>
                <a:effectLst>
                  <a:outerShdw blurRad="38100" dist="38100" dir="2700000" algn="tl">
                    <a:srgbClr val="000000">
                      <a:alpha val="43137"/>
                    </a:srgbClr>
                  </a:outerShdw>
                </a:effectLst>
                <a:latin typeface="Arial Rounded MT Bold" panose="020F0704030504030204" pitchFamily="34" charset="0"/>
              </a:rPr>
              <a:t>¿ Cómo realizamos nuestro plan lector?</a:t>
            </a:r>
            <a:br>
              <a:rPr lang="es-ES" sz="8200" b="1" dirty="0">
                <a:ln w="9525">
                  <a:solidFill>
                    <a:schemeClr val="bg1"/>
                  </a:solidFill>
                  <a:prstDash val="solid"/>
                </a:ln>
                <a:solidFill>
                  <a:schemeClr val="accent1"/>
                </a:solidFill>
                <a:effectLst>
                  <a:outerShdw blurRad="38100" dist="38100" dir="2700000" algn="tl">
                    <a:srgbClr val="000000">
                      <a:alpha val="43137"/>
                    </a:srgbClr>
                  </a:outerShdw>
                </a:effectLst>
                <a:latin typeface="Arial Rounded MT Bold" panose="020F0704030504030204" pitchFamily="34" charset="0"/>
              </a:rPr>
            </a:br>
            <a:r>
              <a:rPr lang="es-ES" sz="8200" b="1" dirty="0">
                <a:ln w="9525">
                  <a:solidFill>
                    <a:schemeClr val="bg1"/>
                  </a:solidFill>
                  <a:prstDash val="solid"/>
                </a:ln>
                <a:solidFill>
                  <a:schemeClr val="accent1"/>
                </a:solidFill>
                <a:effectLst>
                  <a:outerShdw blurRad="38100" dist="38100" dir="2700000" algn="tl">
                    <a:srgbClr val="000000">
                      <a:alpha val="43137"/>
                    </a:srgbClr>
                  </a:outerShdw>
                </a:effectLst>
                <a:latin typeface="Arial Rounded MT Bold" panose="020F0704030504030204" pitchFamily="34" charset="0"/>
              </a:rPr>
              <a:t>Diagnóstico y situación de partida  </a:t>
            </a:r>
            <a:endParaRPr sz="8200" b="1" dirty="0">
              <a:ln w="9525">
                <a:solidFill>
                  <a:schemeClr val="bg1"/>
                </a:solidFill>
                <a:prstDash val="solid"/>
              </a:ln>
              <a:solidFill>
                <a:schemeClr val="accent1"/>
              </a:solidFill>
              <a:effectLst>
                <a:outerShdw blurRad="38100" dist="38100" dir="2700000" algn="tl">
                  <a:srgbClr val="000000">
                    <a:alpha val="43137"/>
                  </a:srgbClr>
                </a:outerShdw>
              </a:effectLst>
              <a:latin typeface="Arial Rounded MT Bold" panose="020F0704030504030204" pitchFamily="34" charset="0"/>
            </a:endParaRPr>
          </a:p>
        </p:txBody>
      </p:sp>
      <p:pic>
        <p:nvPicPr>
          <p:cNvPr id="2052" name="Picture 4" descr="Ilustración De Un Signo De Interrogación Mascot Fotos, Retratos, Imágenes Y  Fotografía De Archivo Libres De Derecho. Image 18619994.">
            <a:extLst>
              <a:ext uri="{FF2B5EF4-FFF2-40B4-BE49-F238E27FC236}">
                <a16:creationId xmlns:a16="http://schemas.microsoft.com/office/drawing/2014/main" id="{CB0E0707-DC06-4E1D-8EF9-A2E1C591FB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07270" y="4963975"/>
            <a:ext cx="4134678" cy="6657532"/>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52FF4CC6-067E-4C1B-B305-3AC7B4E274F4}"/>
              </a:ext>
            </a:extLst>
          </p:cNvPr>
          <p:cNvPicPr>
            <a:picLocks noChangeAspect="1"/>
          </p:cNvPicPr>
          <p:nvPr/>
        </p:nvPicPr>
        <p:blipFill rotWithShape="1">
          <a:blip r:embed="rId4"/>
          <a:srcRect l="19116" t="40261" r="47620" b="24591"/>
          <a:stretch/>
        </p:blipFill>
        <p:spPr bwMode="auto">
          <a:xfrm>
            <a:off x="3105596" y="4258534"/>
            <a:ext cx="14959380" cy="8068414"/>
          </a:xfrm>
          <a:prstGeom prst="rect">
            <a:avLst/>
          </a:prstGeom>
          <a:ln>
            <a:noFill/>
          </a:ln>
          <a:extLst>
            <a:ext uri="{53640926-AAD7-44D8-BBD7-CCE9431645EC}">
              <a14:shadowObscured xmlns:a14="http://schemas.microsoft.com/office/drawing/2010/main"/>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192CFF0E-5319-414C-ACC3-E301DDCEF6AC}"/>
              </a:ext>
            </a:extLst>
          </p:cNvPr>
          <p:cNvPicPr>
            <a:picLocks noChangeAspect="1"/>
          </p:cNvPicPr>
          <p:nvPr/>
        </p:nvPicPr>
        <p:blipFill>
          <a:blip r:embed="rId3"/>
          <a:stretch>
            <a:fillRect/>
          </a:stretch>
        </p:blipFill>
        <p:spPr>
          <a:xfrm>
            <a:off x="2398643" y="1662621"/>
            <a:ext cx="19268662" cy="10838622"/>
          </a:xfrm>
          <a:prstGeom prst="rect">
            <a:avLst/>
          </a:prstGeom>
        </p:spPr>
      </p:pic>
    </p:spTree>
    <p:extLst>
      <p:ext uri="{BB962C8B-B14F-4D97-AF65-F5344CB8AC3E}">
        <p14:creationId xmlns:p14="http://schemas.microsoft.com/office/powerpoint/2010/main" val="8501903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82A1356-41B8-492A-AEC9-04E850CD2987}"/>
              </a:ext>
            </a:extLst>
          </p:cNvPr>
          <p:cNvSpPr>
            <a:spLocks noGrp="1"/>
          </p:cNvSpPr>
          <p:nvPr>
            <p:ph type="title"/>
          </p:nvPr>
        </p:nvSpPr>
        <p:spPr>
          <a:xfrm>
            <a:off x="-4298640" y="5475416"/>
            <a:ext cx="15773402" cy="1988345"/>
          </a:xfrm>
        </p:spPr>
        <p:txBody>
          <a:bodyPr>
            <a:noAutofit/>
          </a:bodyPr>
          <a:lstStyle/>
          <a:p>
            <a:pPr algn="ctr"/>
            <a:r>
              <a:rPr lang="es-ES" sz="9600" b="1" dirty="0">
                <a:ln w="9525">
                  <a:solidFill>
                    <a:schemeClr val="bg1"/>
                  </a:solidFill>
                  <a:prstDash val="solid"/>
                </a:ln>
                <a:solidFill>
                  <a:schemeClr val="accent1"/>
                </a:solidFill>
                <a:effectLst>
                  <a:outerShdw blurRad="38100" dist="38100" dir="2700000" algn="tl">
                    <a:srgbClr val="000000">
                      <a:alpha val="43137"/>
                    </a:srgbClr>
                  </a:outerShdw>
                </a:effectLst>
                <a:latin typeface="Arial Rounded MT Bold" panose="020F0704030504030204" pitchFamily="34" charset="0"/>
              </a:rPr>
              <a:t>Proyectos</a:t>
            </a:r>
            <a:br>
              <a:rPr lang="es-ES" sz="9600" b="1" dirty="0">
                <a:ln w="9525">
                  <a:solidFill>
                    <a:schemeClr val="bg1"/>
                  </a:solidFill>
                  <a:prstDash val="solid"/>
                </a:ln>
                <a:solidFill>
                  <a:schemeClr val="accent1"/>
                </a:solidFill>
                <a:effectLst>
                  <a:outerShdw blurRad="38100" dist="38100" dir="2700000" algn="tl">
                    <a:srgbClr val="000000">
                      <a:alpha val="43137"/>
                    </a:srgbClr>
                  </a:outerShdw>
                </a:effectLst>
                <a:latin typeface="Arial Rounded MT Bold" panose="020F0704030504030204" pitchFamily="34" charset="0"/>
              </a:rPr>
            </a:br>
            <a:r>
              <a:rPr lang="es-ES" sz="9600" b="1" dirty="0">
                <a:ln w="9525">
                  <a:solidFill>
                    <a:schemeClr val="bg1"/>
                  </a:solidFill>
                  <a:prstDash val="solid"/>
                </a:ln>
                <a:solidFill>
                  <a:schemeClr val="accent1"/>
                </a:solidFill>
                <a:effectLst>
                  <a:outerShdw blurRad="38100" dist="38100" dir="2700000" algn="tl">
                    <a:srgbClr val="000000">
                      <a:alpha val="43137"/>
                    </a:srgbClr>
                  </a:outerShdw>
                </a:effectLst>
                <a:latin typeface="Arial Rounded MT Bold" panose="020F0704030504030204" pitchFamily="34" charset="0"/>
              </a:rPr>
              <a:t>de Centro</a:t>
            </a:r>
            <a:endParaRPr lang="es-ES" sz="9600" dirty="0">
              <a:latin typeface="Arial Rounded MT Bold" panose="020F0704030504030204" pitchFamily="34" charset="0"/>
            </a:endParaRPr>
          </a:p>
        </p:txBody>
      </p:sp>
      <p:graphicFrame>
        <p:nvGraphicFramePr>
          <p:cNvPr id="5" name="Diagrama 4">
            <a:extLst>
              <a:ext uri="{FF2B5EF4-FFF2-40B4-BE49-F238E27FC236}">
                <a16:creationId xmlns:a16="http://schemas.microsoft.com/office/drawing/2014/main" id="{CF561959-3F67-4244-BD3C-AE2C28CB70EB}"/>
              </a:ext>
            </a:extLst>
          </p:cNvPr>
          <p:cNvGraphicFramePr/>
          <p:nvPr>
            <p:extLst>
              <p:ext uri="{D42A27DB-BD31-4B8C-83A1-F6EECF244321}">
                <p14:modId xmlns:p14="http://schemas.microsoft.com/office/powerpoint/2010/main" val="345977487"/>
              </p:ext>
            </p:extLst>
          </p:nvPr>
        </p:nvGraphicFramePr>
        <p:xfrm>
          <a:off x="2438400" y="1295594"/>
          <a:ext cx="22701874" cy="120315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51361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C539634-4CD6-41A4-91A7-0ED38AB24022}"/>
              </a:ext>
            </a:extLst>
          </p:cNvPr>
          <p:cNvSpPr>
            <a:spLocks noGrp="1"/>
          </p:cNvSpPr>
          <p:nvPr>
            <p:ph type="title"/>
          </p:nvPr>
        </p:nvSpPr>
        <p:spPr>
          <a:xfrm>
            <a:off x="4132907" y="2258068"/>
            <a:ext cx="15773402" cy="1988345"/>
          </a:xfrm>
        </p:spPr>
        <p:txBody>
          <a:bodyPr>
            <a:normAutofit fontScale="90000"/>
          </a:bodyPr>
          <a:lstStyle/>
          <a:p>
            <a:pPr algn="ctr"/>
            <a:r>
              <a:rPr lang="es-ES" sz="10700" b="1" cap="none" spc="0" dirty="0">
                <a:ln w="9525">
                  <a:solidFill>
                    <a:schemeClr val="bg1"/>
                  </a:solidFill>
                  <a:prstDash val="solid"/>
                </a:ln>
                <a:solidFill>
                  <a:schemeClr val="accent1"/>
                </a:solidFill>
                <a:effectLst>
                  <a:outerShdw blurRad="38100" dist="38100" dir="2700000" algn="tl">
                    <a:srgbClr val="000000">
                      <a:alpha val="43137"/>
                    </a:srgbClr>
                  </a:outerShdw>
                </a:effectLst>
                <a:latin typeface="Arial Rounded MT Bold" panose="020F0704030504030204" pitchFamily="34" charset="0"/>
              </a:rPr>
              <a:t>Préstamos de libros</a:t>
            </a:r>
            <a:br>
              <a:rPr lang="es-ES" sz="88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Rounded MT Bold" panose="020F0704030504030204" pitchFamily="34" charset="0"/>
              </a:rPr>
            </a:br>
            <a:endParaRPr lang="es-ES" dirty="0">
              <a:latin typeface="Arial Rounded MT Bold" panose="020F0704030504030204" pitchFamily="34" charset="0"/>
            </a:endParaRPr>
          </a:p>
        </p:txBody>
      </p:sp>
      <p:pic>
        <p:nvPicPr>
          <p:cNvPr id="4" name="Imagen 3">
            <a:extLst>
              <a:ext uri="{FF2B5EF4-FFF2-40B4-BE49-F238E27FC236}">
                <a16:creationId xmlns:a16="http://schemas.microsoft.com/office/drawing/2014/main" id="{EB50E606-7524-4567-AC90-F4A5C92F463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17351" y="3514549"/>
            <a:ext cx="10591177" cy="7943383"/>
          </a:xfrm>
          <a:prstGeom prst="rect">
            <a:avLst/>
          </a:prstGeom>
          <a:ln>
            <a:noFill/>
          </a:ln>
          <a:effectLst>
            <a:outerShdw blurRad="76200" dir="13500000" sy="23000" kx="1200000" algn="br" rotWithShape="0">
              <a:prstClr val="black">
                <a:alpha val="20000"/>
              </a:prstClr>
            </a:outerShdw>
          </a:effectLst>
          <a:scene3d>
            <a:camera prst="perspectiveFront" fov="3300000">
              <a:rot lat="21426559" lon="20384764" rev="292410"/>
            </a:camera>
            <a:lightRig rig="harsh" dir="t">
              <a:rot lat="0" lon="0" rev="3000000"/>
            </a:lightRig>
          </a:scene3d>
          <a:sp3d extrusionH="254000" contourW="19050">
            <a:bevelT w="82550" h="44450" prst="angle"/>
            <a:bevelB w="82550" h="44450" prst="angle"/>
            <a:contourClr>
              <a:srgbClr val="FFFFFF"/>
            </a:contourClr>
          </a:sp3d>
        </p:spPr>
      </p:pic>
      <p:pic>
        <p:nvPicPr>
          <p:cNvPr id="6146" name="Picture 2" descr="Puede ser una imagen de libro e interior">
            <a:extLst>
              <a:ext uri="{FF2B5EF4-FFF2-40B4-BE49-F238E27FC236}">
                <a16:creationId xmlns:a16="http://schemas.microsoft.com/office/drawing/2014/main" id="{382CE312-84B2-4538-9385-814BB6681A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53008" y="3252240"/>
            <a:ext cx="10591177" cy="7943383"/>
          </a:xfrm>
          <a:prstGeom prst="rect">
            <a:avLst/>
          </a:prstGeom>
          <a:noFill/>
          <a:ln>
            <a:noFill/>
          </a:ln>
          <a:effectLst>
            <a:outerShdw blurRad="76200" dir="18900000" sy="23000" kx="-1200000" algn="bl" rotWithShape="0">
              <a:prstClr val="black">
                <a:alpha val="20000"/>
              </a:prstClr>
            </a:outerShdw>
          </a:effectLst>
          <a:scene3d>
            <a:camera prst="perspectiveFront" fov="2700000">
              <a:rot lat="20809353" lon="1403583" rev="21193215"/>
            </a:camera>
            <a:lightRig rig="twoPt" dir="t"/>
          </a:scene3d>
          <a:sp3d prstMaterial="metal">
            <a:bevelT w="203200" h="50800" prst="softRound"/>
            <a:bevelB w="57150" h="95250"/>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87753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6A2B823-3932-4207-BC22-DF28E51FF4D3}"/>
              </a:ext>
            </a:extLst>
          </p:cNvPr>
          <p:cNvSpPr>
            <a:spLocks noGrp="1"/>
          </p:cNvSpPr>
          <p:nvPr>
            <p:ph type="title"/>
          </p:nvPr>
        </p:nvSpPr>
        <p:spPr>
          <a:xfrm>
            <a:off x="4127592" y="2118288"/>
            <a:ext cx="15773402" cy="1988345"/>
          </a:xfrm>
        </p:spPr>
        <p:txBody>
          <a:bodyPr/>
          <a:lstStyle/>
          <a:p>
            <a:pPr algn="ctr"/>
            <a:r>
              <a:rPr lang="es-ES" sz="9600" b="1" dirty="0">
                <a:ln w="9525">
                  <a:solidFill>
                    <a:schemeClr val="bg1"/>
                  </a:solidFill>
                  <a:prstDash val="solid"/>
                </a:ln>
                <a:solidFill>
                  <a:schemeClr val="accent1"/>
                </a:solidFill>
                <a:effectLst>
                  <a:outerShdw blurRad="38100" dist="38100" dir="2700000" algn="tl">
                    <a:srgbClr val="000000">
                      <a:alpha val="43137"/>
                    </a:srgbClr>
                  </a:outerShdw>
                </a:effectLst>
                <a:latin typeface="Arial Rounded MT Bold" panose="020F0704030504030204" pitchFamily="34" charset="0"/>
              </a:rPr>
              <a:t>Exposiciones</a:t>
            </a:r>
            <a:endParaRPr lang="es-ES" dirty="0">
              <a:latin typeface="Arial Rounded MT Bold" panose="020F0704030504030204" pitchFamily="34" charset="0"/>
            </a:endParaRPr>
          </a:p>
        </p:txBody>
      </p:sp>
      <p:pic>
        <p:nvPicPr>
          <p:cNvPr id="4" name="Imagen 3">
            <a:extLst>
              <a:ext uri="{FF2B5EF4-FFF2-40B4-BE49-F238E27FC236}">
                <a16:creationId xmlns:a16="http://schemas.microsoft.com/office/drawing/2014/main" id="{176C2414-F609-4294-9EE9-FB00A8F14A2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5301" t="13834" r="28957"/>
          <a:stretch/>
        </p:blipFill>
        <p:spPr>
          <a:xfrm>
            <a:off x="16510130" y="4797745"/>
            <a:ext cx="6286428" cy="5328923"/>
          </a:xfrm>
          <a:prstGeom prst="roundRect">
            <a:avLst>
              <a:gd name="adj" fmla="val 8594"/>
            </a:avLst>
          </a:prstGeom>
          <a:solidFill>
            <a:srgbClr val="FFFFFF">
              <a:shade val="85000"/>
            </a:srgbClr>
          </a:solidFill>
          <a:ln>
            <a:noFill/>
          </a:ln>
          <a:effectLst>
            <a:reflection blurRad="12700" stA="38000" endPos="28000" dist="165100" dir="5400000" sy="-100000" algn="bl" rotWithShape="0"/>
            <a:softEdge rad="63500"/>
          </a:effectLst>
        </p:spPr>
      </p:pic>
      <p:pic>
        <p:nvPicPr>
          <p:cNvPr id="5122" name="Picture 2" descr="Puede ser una imagen de una o varias personas, personas de pie e interior">
            <a:extLst>
              <a:ext uri="{FF2B5EF4-FFF2-40B4-BE49-F238E27FC236}">
                <a16:creationId xmlns:a16="http://schemas.microsoft.com/office/drawing/2014/main" id="{F1B6F237-2E3E-4BEF-8E4D-DC76C1E13AD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74476" y="4797744"/>
            <a:ext cx="7103965" cy="5327975"/>
          </a:xfrm>
          <a:prstGeom prst="roundRect">
            <a:avLst>
              <a:gd name="adj" fmla="val 8594"/>
            </a:avLst>
          </a:prstGeom>
          <a:solidFill>
            <a:srgbClr val="FFFFFF">
              <a:shade val="85000"/>
            </a:srgbClr>
          </a:solidFill>
          <a:ln>
            <a:noFill/>
          </a:ln>
          <a:effectLst>
            <a:reflection blurRad="12700" stA="38000" endPos="28000" dist="165100" dir="5400000" sy="-100000" algn="bl" rotWithShape="0"/>
            <a:softEdge rad="63500"/>
          </a:effectLst>
        </p:spPr>
      </p:pic>
      <p:pic>
        <p:nvPicPr>
          <p:cNvPr id="5124" name="Picture 4">
            <a:extLst>
              <a:ext uri="{FF2B5EF4-FFF2-40B4-BE49-F238E27FC236}">
                <a16:creationId xmlns:a16="http://schemas.microsoft.com/office/drawing/2014/main" id="{67022A75-B2BB-4D7A-8180-E45BE6E7527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6293"/>
          <a:stretch/>
        </p:blipFill>
        <p:spPr bwMode="auto">
          <a:xfrm>
            <a:off x="1485900" y="4797746"/>
            <a:ext cx="6656886" cy="5327973"/>
          </a:xfrm>
          <a:prstGeom prst="roundRect">
            <a:avLst>
              <a:gd name="adj" fmla="val 8594"/>
            </a:avLst>
          </a:prstGeom>
          <a:solidFill>
            <a:srgbClr val="FFFFFF">
              <a:shade val="85000"/>
            </a:srgbClr>
          </a:solidFill>
          <a:ln>
            <a:noFill/>
          </a:ln>
          <a:effectLst>
            <a:reflection blurRad="12700" stA="38000" endPos="28000" dist="165100" dir="5400000" sy="-100000" algn="bl" rotWithShape="0"/>
            <a:softEdge rad="63500"/>
          </a:effectLst>
        </p:spPr>
      </p:pic>
    </p:spTree>
    <p:extLst>
      <p:ext uri="{BB962C8B-B14F-4D97-AF65-F5344CB8AC3E}">
        <p14:creationId xmlns:p14="http://schemas.microsoft.com/office/powerpoint/2010/main" val="30202291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534B07-8CF8-4213-A8FA-45B309CFE7ED}"/>
              </a:ext>
            </a:extLst>
          </p:cNvPr>
          <p:cNvSpPr>
            <a:spLocks noGrp="1"/>
          </p:cNvSpPr>
          <p:nvPr>
            <p:ph type="title"/>
          </p:nvPr>
        </p:nvSpPr>
        <p:spPr>
          <a:xfrm>
            <a:off x="4305299" y="1248508"/>
            <a:ext cx="15773402" cy="1988345"/>
          </a:xfrm>
        </p:spPr>
        <p:txBody>
          <a:bodyPr/>
          <a:lstStyle/>
          <a:p>
            <a:pPr algn="ctr"/>
            <a:r>
              <a:rPr lang="es-ES" sz="9600" b="1" dirty="0">
                <a:ln w="9525">
                  <a:solidFill>
                    <a:schemeClr val="bg1"/>
                  </a:solidFill>
                  <a:prstDash val="solid"/>
                </a:ln>
                <a:solidFill>
                  <a:schemeClr val="accent1"/>
                </a:solidFill>
                <a:effectLst>
                  <a:outerShdw blurRad="38100" dist="38100" dir="2700000" algn="tl">
                    <a:srgbClr val="000000">
                      <a:alpha val="43137"/>
                    </a:srgbClr>
                  </a:outerShdw>
                </a:effectLst>
                <a:latin typeface="Arial Rounded MT Bold" panose="020F0704030504030204" pitchFamily="34" charset="0"/>
              </a:rPr>
              <a:t>Mochila</a:t>
            </a:r>
            <a:r>
              <a:rPr lang="es-ES" sz="8800" b="1" dirty="0">
                <a:ln w="9525">
                  <a:solidFill>
                    <a:schemeClr val="bg1"/>
                  </a:solidFill>
                  <a:prstDash val="solid"/>
                </a:ln>
                <a:solidFill>
                  <a:schemeClr val="accent1"/>
                </a:solidFill>
                <a:effectLst>
                  <a:outerShdw blurRad="38100" dist="38100" dir="2700000" algn="tl">
                    <a:srgbClr val="000000">
                      <a:alpha val="43137"/>
                    </a:srgbClr>
                  </a:outerShdw>
                </a:effectLst>
                <a:latin typeface="Arial Rounded MT Bold" panose="020F0704030504030204" pitchFamily="34" charset="0"/>
              </a:rPr>
              <a:t> Viajera</a:t>
            </a:r>
            <a:endParaRPr lang="es-ES" dirty="0">
              <a:latin typeface="Arial Rounded MT Bold" panose="020F0704030504030204" pitchFamily="34" charset="0"/>
            </a:endParaRPr>
          </a:p>
        </p:txBody>
      </p:sp>
      <p:pic>
        <p:nvPicPr>
          <p:cNvPr id="4" name="Picture 2" descr="http://ceipmarenostrum.es/web2014/images/2017-2018/AAA-MOCHILA-VIAJERA-1.jpg">
            <a:extLst>
              <a:ext uri="{FF2B5EF4-FFF2-40B4-BE49-F238E27FC236}">
                <a16:creationId xmlns:a16="http://schemas.microsoft.com/office/drawing/2014/main" id="{DAF3521A-02F6-40E0-B527-2AC3D7D8ACA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4075" b="8242"/>
          <a:stretch/>
        </p:blipFill>
        <p:spPr bwMode="auto">
          <a:xfrm>
            <a:off x="5424055" y="3069864"/>
            <a:ext cx="13256411" cy="9397628"/>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9050849"/>
      </p:ext>
    </p:extLst>
  </p:cSld>
  <p:clrMapOvr>
    <a:masterClrMapping/>
  </p:clrMapOvr>
</p:sld>
</file>

<file path=ppt/theme/theme1.xml><?xml version="1.0" encoding="utf-8"?>
<a:theme xmlns:a="http://schemas.openxmlformats.org/drawingml/2006/main" name="1_Tema de Office">
  <a:themeElements>
    <a:clrScheme name="1_Tema de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ema de Office">
  <a:themeElements>
    <a:clrScheme name="1_Tema de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1176</TotalTime>
  <Words>1987</Words>
  <Application>Microsoft Office PowerPoint</Application>
  <PresentationFormat>Personalizado</PresentationFormat>
  <Paragraphs>60</Paragraphs>
  <Slides>22</Slides>
  <Notes>22</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22</vt:i4>
      </vt:variant>
    </vt:vector>
  </HeadingPairs>
  <TitlesOfParts>
    <vt:vector size="29" baseType="lpstr">
      <vt:lpstr>Calibri</vt:lpstr>
      <vt:lpstr>Arial</vt:lpstr>
      <vt:lpstr>Gabriola</vt:lpstr>
      <vt:lpstr>Arial Rounded MT Bold</vt:lpstr>
      <vt:lpstr>Wingdings</vt:lpstr>
      <vt:lpstr>Roboto</vt:lpstr>
      <vt:lpstr>1_Tema de Office</vt:lpstr>
      <vt:lpstr>Presentación de PowerPoint</vt:lpstr>
      <vt:lpstr>Presentación de PowerPoint</vt:lpstr>
      <vt:lpstr>Presentación de PowerPoint</vt:lpstr>
      <vt:lpstr>¿ Cómo realizamos nuestro plan lector? Diagnóstico y situación de partida  </vt:lpstr>
      <vt:lpstr>Presentación de PowerPoint</vt:lpstr>
      <vt:lpstr>Proyectos de Centro</vt:lpstr>
      <vt:lpstr>Préstamos de libros </vt:lpstr>
      <vt:lpstr>Exposiciones</vt:lpstr>
      <vt:lpstr>Mochila Viajera</vt:lpstr>
      <vt:lpstr>La Talega Lectora</vt:lpstr>
      <vt:lpstr>Mercadillos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“Un niño o una niña permanece en la escuela entre su etapa de infantil y primaria, 1566 días, dediquemos día a día a regar y a contagiar el entusiasmo por la lectura”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Victor</dc:creator>
  <cp:lastModifiedBy>Anabel Ramón Sánchez</cp:lastModifiedBy>
  <cp:revision>37</cp:revision>
  <dcterms:modified xsi:type="dcterms:W3CDTF">2022-01-24T19:20:17Z</dcterms:modified>
</cp:coreProperties>
</file>